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87" r:id="rId3"/>
    <p:sldId id="277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10" r:id="rId12"/>
    <p:sldId id="307" r:id="rId13"/>
    <p:sldId id="308" r:id="rId14"/>
    <p:sldId id="309" r:id="rId15"/>
    <p:sldId id="311" r:id="rId16"/>
    <p:sldId id="312" r:id="rId17"/>
  </p:sldIdLst>
  <p:sldSz cx="12188825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296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orient="horz" pos="288">
          <p15:clr>
            <a:srgbClr val="A4A3A4"/>
          </p15:clr>
        </p15:guide>
        <p15:guide id="9" orient="horz" pos="4032">
          <p15:clr>
            <a:srgbClr val="A4A3A4"/>
          </p15:clr>
        </p15:guide>
        <p15:guide id="10" orient="horz" pos="3744">
          <p15:clr>
            <a:srgbClr val="A4A3A4"/>
          </p15:clr>
        </p15:guide>
        <p15:guide id="11" pos="3839">
          <p15:clr>
            <a:srgbClr val="A4A3A4"/>
          </p15:clr>
        </p15:guide>
        <p15:guide id="12" pos="959">
          <p15:clr>
            <a:srgbClr val="A4A3A4"/>
          </p15:clr>
        </p15:guide>
        <p15:guide id="13" pos="6719">
          <p15:clr>
            <a:srgbClr val="A4A3A4"/>
          </p15:clr>
        </p15:guide>
        <p15:guide id="14" pos="527">
          <p15:clr>
            <a:srgbClr val="A4A3A4"/>
          </p15:clr>
        </p15:guide>
        <p15:guide id="15" pos="7151">
          <p15:clr>
            <a:srgbClr val="A4A3A4"/>
          </p15:clr>
        </p15:guide>
        <p15:guide id="16" pos="4127">
          <p15:clr>
            <a:srgbClr val="A4A3A4"/>
          </p15:clr>
        </p15:guide>
        <p15:guide id="17" pos="4415">
          <p15:clr>
            <a:srgbClr val="A4A3A4"/>
          </p15:clr>
        </p15:guide>
        <p15:guide id="18" pos="2687">
          <p15:clr>
            <a:srgbClr val="A4A3A4"/>
          </p15:clr>
        </p15:guide>
        <p15:guide id="19" pos="383">
          <p15:clr>
            <a:srgbClr val="A4A3A4"/>
          </p15:clr>
        </p15:guide>
        <p15:guide id="20" pos="7295">
          <p15:clr>
            <a:srgbClr val="A4A3A4"/>
          </p15:clr>
        </p15:guide>
        <p15:guide id="21" pos="5327">
          <p15:clr>
            <a:srgbClr val="A4A3A4"/>
          </p15:clr>
        </p15:guide>
        <p15:guide id="22" pos="3810">
          <p15:clr>
            <a:srgbClr val="A4A3A4"/>
          </p15:clr>
        </p15:guide>
        <p15:guide id="23" pos="4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91" d="100"/>
          <a:sy n="91" d="100"/>
        </p:scale>
        <p:origin x="370" y="53"/>
      </p:cViewPr>
      <p:guideLst>
        <p:guide orient="horz" pos="2160"/>
        <p:guide orient="horz" pos="3936"/>
        <p:guide orient="horz" pos="1152"/>
        <p:guide orient="horz" pos="2544"/>
        <p:guide orient="horz" pos="1296"/>
        <p:guide orient="horz" pos="384"/>
        <p:guide orient="horz" pos="3312"/>
        <p:guide orient="horz" pos="288"/>
        <p:guide orient="horz" pos="4032"/>
        <p:guide orient="horz" pos="3744"/>
        <p:guide pos="3839"/>
        <p:guide pos="959"/>
        <p:guide pos="6719"/>
        <p:guide pos="527"/>
        <p:guide pos="7151"/>
        <p:guide pos="4127"/>
        <p:guide pos="4415"/>
        <p:guide pos="2687"/>
        <p:guide pos="383"/>
        <p:guide pos="7295"/>
        <p:guide pos="5327"/>
        <p:guide pos="3810"/>
        <p:guide pos="4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1734" y="72"/>
      </p:cViewPr>
      <p:guideLst>
        <p:guide orient="horz" pos="221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40D9989-9166-4576-B92E-9FD43B604C77}" type="datetimeFigureOut">
              <a:rPr lang="ru-RU"/>
              <a:t>12.02.2015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2F0A512-3DE5-459F-9E36-BE505B31513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11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/>
              <a:t>12.02.2015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6"/>
          <p:cNvSpPr>
            <a:spLocks noEditPoints="1"/>
          </p:cNvSpPr>
          <p:nvPr/>
        </p:nvSpPr>
        <p:spPr bwMode="auto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12.02.2015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ое изображение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 noEditPoints="1"/>
          </p:cNvSpPr>
          <p:nvPr/>
        </p:nvSpPr>
        <p:spPr bwMode="auto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099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а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32"/>
          <p:cNvSpPr>
            <a:spLocks noEditPoints="1"/>
          </p:cNvSpPr>
          <p:nvPr/>
        </p:nvSpPr>
        <p:spPr bwMode="auto">
          <a:xfrm>
            <a:off x="4359275" y="1588"/>
            <a:ext cx="7827962" cy="685800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1" name="Полилиния 24"/>
          <p:cNvSpPr>
            <a:spLocks noEditPoints="1"/>
          </p:cNvSpPr>
          <p:nvPr/>
        </p:nvSpPr>
        <p:spPr bwMode="auto">
          <a:xfrm>
            <a:off x="0" y="1588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0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dirty="0" smtClean="0"/>
              <a:t>Щелкните значок, чтобы добавить изображение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 hasCustomPrompt="1"/>
          </p:nvPr>
        </p:nvSpPr>
        <p:spPr>
          <a:xfrm>
            <a:off x="6153785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dirty="0" smtClean="0"/>
              <a:t>Щелкните значок, чтобы добавить изображение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06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вертикаль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1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2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4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5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3542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7"/>
          <p:cNvSpPr>
            <a:spLocks noEditPoints="1"/>
          </p:cNvSpPr>
          <p:nvPr/>
        </p:nvSpPr>
        <p:spPr bwMode="auto">
          <a:xfrm flipH="1">
            <a:off x="3951287" y="3841750"/>
            <a:ext cx="8237538" cy="3014662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4154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пра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6"/>
          <p:cNvSpPr>
            <a:spLocks noEditPoints="1"/>
          </p:cNvSpPr>
          <p:nvPr/>
        </p:nvSpPr>
        <p:spPr bwMode="auto">
          <a:xfrm>
            <a:off x="1588" y="1588"/>
            <a:ext cx="5389563" cy="6858000"/>
          </a:xfrm>
          <a:custGeom>
            <a:avLst/>
            <a:gdLst>
              <a:gd name="T0" fmla="*/ 5666 w 14148"/>
              <a:gd name="T1" fmla="*/ 16543 h 18000"/>
              <a:gd name="T2" fmla="*/ 1986 w 14148"/>
              <a:gd name="T3" fmla="*/ 16328 h 18000"/>
              <a:gd name="T4" fmla="*/ 3720 w 14148"/>
              <a:gd name="T5" fmla="*/ 16925 h 18000"/>
              <a:gd name="T6" fmla="*/ 2412 w 14148"/>
              <a:gd name="T7" fmla="*/ 14755 h 18000"/>
              <a:gd name="T8" fmla="*/ 4741 w 14148"/>
              <a:gd name="T9" fmla="*/ 13456 h 18000"/>
              <a:gd name="T10" fmla="*/ 5300 w 14148"/>
              <a:gd name="T11" fmla="*/ 15539 h 18000"/>
              <a:gd name="T12" fmla="*/ 3543 w 14148"/>
              <a:gd name="T13" fmla="*/ 16300 h 18000"/>
              <a:gd name="T14" fmla="*/ 0 w 14148"/>
              <a:gd name="T15" fmla="*/ 15644 h 18000"/>
              <a:gd name="T16" fmla="*/ 3500 w 14148"/>
              <a:gd name="T17" fmla="*/ 13625 h 18000"/>
              <a:gd name="T18" fmla="*/ 2370 w 14148"/>
              <a:gd name="T19" fmla="*/ 12737 h 18000"/>
              <a:gd name="T20" fmla="*/ 1067 w 14148"/>
              <a:gd name="T21" fmla="*/ 11236 h 18000"/>
              <a:gd name="T22" fmla="*/ 6511 w 14148"/>
              <a:gd name="T23" fmla="*/ 10925 h 18000"/>
              <a:gd name="T24" fmla="*/ 6184 w 14148"/>
              <a:gd name="T25" fmla="*/ 11155 h 18000"/>
              <a:gd name="T26" fmla="*/ 159 w 14148"/>
              <a:gd name="T27" fmla="*/ 10676 h 18000"/>
              <a:gd name="T28" fmla="*/ 9423 w 14148"/>
              <a:gd name="T29" fmla="*/ 10448 h 18000"/>
              <a:gd name="T30" fmla="*/ 7151 w 14148"/>
              <a:gd name="T31" fmla="*/ 12096 h 18000"/>
              <a:gd name="T32" fmla="*/ 9216 w 14148"/>
              <a:gd name="T33" fmla="*/ 10503 h 18000"/>
              <a:gd name="T34" fmla="*/ 7534 w 14148"/>
              <a:gd name="T35" fmla="*/ 9733 h 18000"/>
              <a:gd name="T36" fmla="*/ 7095 w 14148"/>
              <a:gd name="T37" fmla="*/ 9933 h 18000"/>
              <a:gd name="T38" fmla="*/ 1485 w 14148"/>
              <a:gd name="T39" fmla="*/ 9790 h 18000"/>
              <a:gd name="T40" fmla="*/ 8127 w 14148"/>
              <a:gd name="T41" fmla="*/ 8821 h 18000"/>
              <a:gd name="T42" fmla="*/ 8675 w 14148"/>
              <a:gd name="T43" fmla="*/ 10651 h 18000"/>
              <a:gd name="T44" fmla="*/ 825 w 14148"/>
              <a:gd name="T45" fmla="*/ 8999 h 18000"/>
              <a:gd name="T46" fmla="*/ 3632 w 14148"/>
              <a:gd name="T47" fmla="*/ 8109 h 18000"/>
              <a:gd name="T48" fmla="*/ 9894 w 14148"/>
              <a:gd name="T49" fmla="*/ 8488 h 18000"/>
              <a:gd name="T50" fmla="*/ 11835 w 14148"/>
              <a:gd name="T51" fmla="*/ 7508 h 18000"/>
              <a:gd name="T52" fmla="*/ 8994 w 14148"/>
              <a:gd name="T53" fmla="*/ 7287 h 18000"/>
              <a:gd name="T54" fmla="*/ 10637 w 14148"/>
              <a:gd name="T55" fmla="*/ 7545 h 18000"/>
              <a:gd name="T56" fmla="*/ 11522 w 14148"/>
              <a:gd name="T57" fmla="*/ 7797 h 18000"/>
              <a:gd name="T58" fmla="*/ 10850 w 14148"/>
              <a:gd name="T59" fmla="*/ 5901 h 18000"/>
              <a:gd name="T60" fmla="*/ 9114 w 14148"/>
              <a:gd name="T61" fmla="*/ 5704 h 18000"/>
              <a:gd name="T62" fmla="*/ 11789 w 14148"/>
              <a:gd name="T63" fmla="*/ 6490 h 18000"/>
              <a:gd name="T64" fmla="*/ 14064 w 14148"/>
              <a:gd name="T65" fmla="*/ 6619 h 18000"/>
              <a:gd name="T66" fmla="*/ 11006 w 14148"/>
              <a:gd name="T67" fmla="*/ 4485 h 18000"/>
              <a:gd name="T68" fmla="*/ 7298 w 14148"/>
              <a:gd name="T69" fmla="*/ 4390 h 18000"/>
              <a:gd name="T70" fmla="*/ 8146 w 14148"/>
              <a:gd name="T71" fmla="*/ 4298 h 18000"/>
              <a:gd name="T72" fmla="*/ 10306 w 14148"/>
              <a:gd name="T73" fmla="*/ 5061 h 18000"/>
              <a:gd name="T74" fmla="*/ 7435 w 14148"/>
              <a:gd name="T75" fmla="*/ 3159 h 18000"/>
              <a:gd name="T76" fmla="*/ 8012 w 14148"/>
              <a:gd name="T77" fmla="*/ 3092 h 18000"/>
              <a:gd name="T78" fmla="*/ 6657 w 14148"/>
              <a:gd name="T79" fmla="*/ 3649 h 18000"/>
              <a:gd name="T80" fmla="*/ 584 w 14148"/>
              <a:gd name="T81" fmla="*/ 1571 h 18000"/>
              <a:gd name="T82" fmla="*/ 7538 w 14148"/>
              <a:gd name="T83" fmla="*/ 8615 h 18000"/>
              <a:gd name="T84" fmla="*/ 7781 w 14148"/>
              <a:gd name="T85" fmla="*/ 6833 h 18000"/>
              <a:gd name="T86" fmla="*/ 666 w 14148"/>
              <a:gd name="T87" fmla="*/ 1680 h 18000"/>
              <a:gd name="T88" fmla="*/ 7985 w 14148"/>
              <a:gd name="T89" fmla="*/ 2242 h 18000"/>
              <a:gd name="T90" fmla="*/ 911 w 14148"/>
              <a:gd name="T91" fmla="*/ 794 h 18000"/>
              <a:gd name="T92" fmla="*/ 7479 w 14148"/>
              <a:gd name="T93" fmla="*/ 617 h 18000"/>
              <a:gd name="T94" fmla="*/ 10061 w 14148"/>
              <a:gd name="T95" fmla="*/ 0 h 18000"/>
              <a:gd name="T96" fmla="*/ 5624 w 14148"/>
              <a:gd name="T97" fmla="*/ 2098 h 18000"/>
              <a:gd name="T98" fmla="*/ 13479 w 14148"/>
              <a:gd name="T99" fmla="*/ 0 h 18000"/>
              <a:gd name="T100" fmla="*/ 10042 w 14148"/>
              <a:gd name="T101" fmla="*/ 6064 h 18000"/>
              <a:gd name="T102" fmla="*/ 9264 w 14148"/>
              <a:gd name="T103" fmla="*/ 7113 h 18000"/>
              <a:gd name="T104" fmla="*/ 5819 w 14148"/>
              <a:gd name="T105" fmla="*/ 12022 h 18000"/>
              <a:gd name="T106" fmla="*/ 6304 w 14148"/>
              <a:gd name="T107" fmla="*/ 11963 h 18000"/>
              <a:gd name="T108" fmla="*/ 4754 w 14148"/>
              <a:gd name="T109" fmla="*/ 12379 h 18000"/>
              <a:gd name="T110" fmla="*/ 4180 w 14148"/>
              <a:gd name="T111" fmla="*/ 10157 h 18000"/>
              <a:gd name="T112" fmla="*/ 4529 w 14148"/>
              <a:gd name="T113" fmla="*/ 8563 h 18000"/>
              <a:gd name="T114" fmla="*/ 830 w 14148"/>
              <a:gd name="T115" fmla="*/ 7122 h 18000"/>
              <a:gd name="T116" fmla="*/ 3506 w 14148"/>
              <a:gd name="T117" fmla="*/ 5799 h 18000"/>
              <a:gd name="T118" fmla="*/ 3571 w 14148"/>
              <a:gd name="T119" fmla="*/ 7508 h 18000"/>
              <a:gd name="T120" fmla="*/ 2029 w 14148"/>
              <a:gd name="T121" fmla="*/ 11143 h 18000"/>
              <a:gd name="T122" fmla="*/ 4907 w 14148"/>
              <a:gd name="T123" fmla="*/ 4630 h 18000"/>
              <a:gd name="T124" fmla="*/ 1541 w 14148"/>
              <a:gd name="T125" fmla="*/ 1919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148" h="18000">
                <a:moveTo>
                  <a:pt x="0" y="16767"/>
                </a:moveTo>
                <a:lnTo>
                  <a:pt x="215" y="16872"/>
                </a:lnTo>
                <a:lnTo>
                  <a:pt x="568" y="17023"/>
                </a:lnTo>
                <a:lnTo>
                  <a:pt x="957" y="17157"/>
                </a:lnTo>
                <a:lnTo>
                  <a:pt x="1342" y="17284"/>
                </a:lnTo>
                <a:lnTo>
                  <a:pt x="1745" y="17390"/>
                </a:lnTo>
                <a:lnTo>
                  <a:pt x="2154" y="17497"/>
                </a:lnTo>
                <a:lnTo>
                  <a:pt x="2561" y="17591"/>
                </a:lnTo>
                <a:lnTo>
                  <a:pt x="2976" y="17675"/>
                </a:lnTo>
                <a:lnTo>
                  <a:pt x="3300" y="17741"/>
                </a:lnTo>
                <a:lnTo>
                  <a:pt x="3626" y="17794"/>
                </a:lnTo>
                <a:lnTo>
                  <a:pt x="3962" y="17838"/>
                </a:lnTo>
                <a:lnTo>
                  <a:pt x="4289" y="17866"/>
                </a:lnTo>
                <a:lnTo>
                  <a:pt x="4629" y="17897"/>
                </a:lnTo>
                <a:lnTo>
                  <a:pt x="4948" y="17930"/>
                </a:lnTo>
                <a:lnTo>
                  <a:pt x="5281" y="17959"/>
                </a:lnTo>
                <a:lnTo>
                  <a:pt x="5544" y="18000"/>
                </a:lnTo>
                <a:lnTo>
                  <a:pt x="4232" y="18000"/>
                </a:lnTo>
                <a:lnTo>
                  <a:pt x="3952" y="17976"/>
                </a:lnTo>
                <a:lnTo>
                  <a:pt x="3611" y="17951"/>
                </a:lnTo>
                <a:lnTo>
                  <a:pt x="3283" y="17903"/>
                </a:lnTo>
                <a:lnTo>
                  <a:pt x="2951" y="17842"/>
                </a:lnTo>
                <a:lnTo>
                  <a:pt x="2560" y="17765"/>
                </a:lnTo>
                <a:lnTo>
                  <a:pt x="2158" y="17679"/>
                </a:lnTo>
                <a:lnTo>
                  <a:pt x="1758" y="17561"/>
                </a:lnTo>
                <a:lnTo>
                  <a:pt x="1355" y="17429"/>
                </a:lnTo>
                <a:lnTo>
                  <a:pt x="962" y="17287"/>
                </a:lnTo>
                <a:lnTo>
                  <a:pt x="579" y="17128"/>
                </a:lnTo>
                <a:lnTo>
                  <a:pt x="201" y="16952"/>
                </a:lnTo>
                <a:lnTo>
                  <a:pt x="0" y="16839"/>
                </a:lnTo>
                <a:lnTo>
                  <a:pt x="0" y="16767"/>
                </a:lnTo>
                <a:close/>
                <a:moveTo>
                  <a:pt x="5555" y="16404"/>
                </a:moveTo>
                <a:lnTo>
                  <a:pt x="5647" y="16422"/>
                </a:lnTo>
                <a:lnTo>
                  <a:pt x="5732" y="16463"/>
                </a:lnTo>
                <a:lnTo>
                  <a:pt x="5782" y="16496"/>
                </a:lnTo>
                <a:lnTo>
                  <a:pt x="5802" y="16540"/>
                </a:lnTo>
                <a:lnTo>
                  <a:pt x="5817" y="16582"/>
                </a:lnTo>
                <a:lnTo>
                  <a:pt x="5833" y="16618"/>
                </a:lnTo>
                <a:lnTo>
                  <a:pt x="5842" y="16659"/>
                </a:lnTo>
                <a:lnTo>
                  <a:pt x="5859" y="16690"/>
                </a:lnTo>
                <a:lnTo>
                  <a:pt x="5877" y="16694"/>
                </a:lnTo>
                <a:lnTo>
                  <a:pt x="5917" y="16692"/>
                </a:lnTo>
                <a:lnTo>
                  <a:pt x="5948" y="16694"/>
                </a:lnTo>
                <a:lnTo>
                  <a:pt x="5973" y="16674"/>
                </a:lnTo>
                <a:lnTo>
                  <a:pt x="5991" y="16654"/>
                </a:lnTo>
                <a:lnTo>
                  <a:pt x="6005" y="16625"/>
                </a:lnTo>
                <a:lnTo>
                  <a:pt x="6001" y="16592"/>
                </a:lnTo>
                <a:lnTo>
                  <a:pt x="6000" y="16572"/>
                </a:lnTo>
                <a:lnTo>
                  <a:pt x="5983" y="16561"/>
                </a:lnTo>
                <a:lnTo>
                  <a:pt x="5968" y="16545"/>
                </a:lnTo>
                <a:lnTo>
                  <a:pt x="5956" y="16542"/>
                </a:lnTo>
                <a:lnTo>
                  <a:pt x="5938" y="16537"/>
                </a:lnTo>
                <a:lnTo>
                  <a:pt x="5915" y="16550"/>
                </a:lnTo>
                <a:lnTo>
                  <a:pt x="5914" y="16556"/>
                </a:lnTo>
                <a:lnTo>
                  <a:pt x="5911" y="16568"/>
                </a:lnTo>
                <a:lnTo>
                  <a:pt x="5923" y="16571"/>
                </a:lnTo>
                <a:lnTo>
                  <a:pt x="5929" y="16573"/>
                </a:lnTo>
                <a:lnTo>
                  <a:pt x="5945" y="16584"/>
                </a:lnTo>
                <a:lnTo>
                  <a:pt x="5950" y="16591"/>
                </a:lnTo>
                <a:lnTo>
                  <a:pt x="5945" y="16609"/>
                </a:lnTo>
                <a:lnTo>
                  <a:pt x="5943" y="16615"/>
                </a:lnTo>
                <a:lnTo>
                  <a:pt x="5932" y="16632"/>
                </a:lnTo>
                <a:lnTo>
                  <a:pt x="5920" y="16629"/>
                </a:lnTo>
                <a:lnTo>
                  <a:pt x="5907" y="16631"/>
                </a:lnTo>
                <a:lnTo>
                  <a:pt x="5890" y="16621"/>
                </a:lnTo>
                <a:lnTo>
                  <a:pt x="5880" y="16612"/>
                </a:lnTo>
                <a:lnTo>
                  <a:pt x="5873" y="16590"/>
                </a:lnTo>
                <a:lnTo>
                  <a:pt x="5871" y="16571"/>
                </a:lnTo>
                <a:lnTo>
                  <a:pt x="5884" y="16548"/>
                </a:lnTo>
                <a:lnTo>
                  <a:pt x="5902" y="16527"/>
                </a:lnTo>
                <a:lnTo>
                  <a:pt x="5916" y="16524"/>
                </a:lnTo>
                <a:lnTo>
                  <a:pt x="5941" y="16525"/>
                </a:lnTo>
                <a:lnTo>
                  <a:pt x="5965" y="16531"/>
                </a:lnTo>
                <a:lnTo>
                  <a:pt x="5988" y="16543"/>
                </a:lnTo>
                <a:lnTo>
                  <a:pt x="6004" y="16554"/>
                </a:lnTo>
                <a:lnTo>
                  <a:pt x="6012" y="16575"/>
                </a:lnTo>
                <a:lnTo>
                  <a:pt x="6011" y="16601"/>
                </a:lnTo>
                <a:lnTo>
                  <a:pt x="6017" y="16628"/>
                </a:lnTo>
                <a:lnTo>
                  <a:pt x="5997" y="16655"/>
                </a:lnTo>
                <a:lnTo>
                  <a:pt x="5979" y="16676"/>
                </a:lnTo>
                <a:lnTo>
                  <a:pt x="5954" y="16695"/>
                </a:lnTo>
                <a:lnTo>
                  <a:pt x="5929" y="16695"/>
                </a:lnTo>
                <a:lnTo>
                  <a:pt x="5900" y="16707"/>
                </a:lnTo>
                <a:lnTo>
                  <a:pt x="5876" y="16700"/>
                </a:lnTo>
                <a:lnTo>
                  <a:pt x="5847" y="16687"/>
                </a:lnTo>
                <a:lnTo>
                  <a:pt x="5841" y="16685"/>
                </a:lnTo>
                <a:lnTo>
                  <a:pt x="5816" y="16659"/>
                </a:lnTo>
                <a:lnTo>
                  <a:pt x="5816" y="16659"/>
                </a:lnTo>
                <a:lnTo>
                  <a:pt x="5805" y="16650"/>
                </a:lnTo>
                <a:lnTo>
                  <a:pt x="5812" y="16651"/>
                </a:lnTo>
                <a:lnTo>
                  <a:pt x="5807" y="16644"/>
                </a:lnTo>
                <a:lnTo>
                  <a:pt x="5805" y="16650"/>
                </a:lnTo>
                <a:lnTo>
                  <a:pt x="5805" y="16640"/>
                </a:lnTo>
                <a:lnTo>
                  <a:pt x="5798" y="16629"/>
                </a:lnTo>
                <a:lnTo>
                  <a:pt x="5788" y="16594"/>
                </a:lnTo>
                <a:lnTo>
                  <a:pt x="5776" y="16565"/>
                </a:lnTo>
                <a:lnTo>
                  <a:pt x="5760" y="16554"/>
                </a:lnTo>
                <a:lnTo>
                  <a:pt x="5769" y="16569"/>
                </a:lnTo>
                <a:lnTo>
                  <a:pt x="5764" y="16587"/>
                </a:lnTo>
                <a:lnTo>
                  <a:pt x="5767" y="16601"/>
                </a:lnTo>
                <a:lnTo>
                  <a:pt x="5762" y="16619"/>
                </a:lnTo>
                <a:lnTo>
                  <a:pt x="5768" y="16646"/>
                </a:lnTo>
                <a:lnTo>
                  <a:pt x="5708" y="16605"/>
                </a:lnTo>
                <a:lnTo>
                  <a:pt x="5686" y="16567"/>
                </a:lnTo>
                <a:lnTo>
                  <a:pt x="5676" y="16532"/>
                </a:lnTo>
                <a:lnTo>
                  <a:pt x="5676" y="16506"/>
                </a:lnTo>
                <a:lnTo>
                  <a:pt x="5670" y="16479"/>
                </a:lnTo>
                <a:lnTo>
                  <a:pt x="5669" y="16485"/>
                </a:lnTo>
                <a:lnTo>
                  <a:pt x="5664" y="16503"/>
                </a:lnTo>
                <a:lnTo>
                  <a:pt x="5667" y="16517"/>
                </a:lnTo>
                <a:lnTo>
                  <a:pt x="5666" y="16543"/>
                </a:lnTo>
                <a:lnTo>
                  <a:pt x="5662" y="16561"/>
                </a:lnTo>
                <a:lnTo>
                  <a:pt x="5639" y="16548"/>
                </a:lnTo>
                <a:lnTo>
                  <a:pt x="5630" y="16533"/>
                </a:lnTo>
                <a:lnTo>
                  <a:pt x="5620" y="16524"/>
                </a:lnTo>
                <a:lnTo>
                  <a:pt x="5619" y="16504"/>
                </a:lnTo>
                <a:lnTo>
                  <a:pt x="5620" y="16498"/>
                </a:lnTo>
                <a:lnTo>
                  <a:pt x="5616" y="16491"/>
                </a:lnTo>
                <a:lnTo>
                  <a:pt x="5607" y="16475"/>
                </a:lnTo>
                <a:lnTo>
                  <a:pt x="5601" y="16474"/>
                </a:lnTo>
                <a:lnTo>
                  <a:pt x="5544" y="16446"/>
                </a:lnTo>
                <a:lnTo>
                  <a:pt x="5475" y="16441"/>
                </a:lnTo>
                <a:lnTo>
                  <a:pt x="5417" y="16464"/>
                </a:lnTo>
                <a:lnTo>
                  <a:pt x="5371" y="16491"/>
                </a:lnTo>
                <a:lnTo>
                  <a:pt x="5345" y="16516"/>
                </a:lnTo>
                <a:lnTo>
                  <a:pt x="5393" y="16458"/>
                </a:lnTo>
                <a:lnTo>
                  <a:pt x="5475" y="16415"/>
                </a:lnTo>
                <a:lnTo>
                  <a:pt x="5555" y="16404"/>
                </a:lnTo>
                <a:close/>
                <a:moveTo>
                  <a:pt x="5628" y="16372"/>
                </a:moveTo>
                <a:lnTo>
                  <a:pt x="5700" y="16391"/>
                </a:lnTo>
                <a:lnTo>
                  <a:pt x="5727" y="16411"/>
                </a:lnTo>
                <a:lnTo>
                  <a:pt x="5628" y="16372"/>
                </a:lnTo>
                <a:close/>
                <a:moveTo>
                  <a:pt x="3812" y="16332"/>
                </a:moveTo>
                <a:lnTo>
                  <a:pt x="3843" y="16333"/>
                </a:lnTo>
                <a:lnTo>
                  <a:pt x="3863" y="16358"/>
                </a:lnTo>
                <a:lnTo>
                  <a:pt x="3879" y="16369"/>
                </a:lnTo>
                <a:lnTo>
                  <a:pt x="3885" y="16396"/>
                </a:lnTo>
                <a:lnTo>
                  <a:pt x="3892" y="16417"/>
                </a:lnTo>
                <a:lnTo>
                  <a:pt x="3886" y="16441"/>
                </a:lnTo>
                <a:lnTo>
                  <a:pt x="3869" y="16456"/>
                </a:lnTo>
                <a:lnTo>
                  <a:pt x="3852" y="16471"/>
                </a:lnTo>
                <a:lnTo>
                  <a:pt x="3833" y="16472"/>
                </a:lnTo>
                <a:lnTo>
                  <a:pt x="3805" y="16478"/>
                </a:lnTo>
                <a:lnTo>
                  <a:pt x="3790" y="16461"/>
                </a:lnTo>
                <a:lnTo>
                  <a:pt x="3780" y="16452"/>
                </a:lnTo>
                <a:lnTo>
                  <a:pt x="3767" y="16429"/>
                </a:lnTo>
                <a:lnTo>
                  <a:pt x="3771" y="16411"/>
                </a:lnTo>
                <a:lnTo>
                  <a:pt x="3788" y="16396"/>
                </a:lnTo>
                <a:lnTo>
                  <a:pt x="3796" y="16392"/>
                </a:lnTo>
                <a:lnTo>
                  <a:pt x="3805" y="16381"/>
                </a:lnTo>
                <a:lnTo>
                  <a:pt x="3823" y="16386"/>
                </a:lnTo>
                <a:lnTo>
                  <a:pt x="3829" y="16388"/>
                </a:lnTo>
                <a:lnTo>
                  <a:pt x="3844" y="16404"/>
                </a:lnTo>
                <a:lnTo>
                  <a:pt x="3842" y="16410"/>
                </a:lnTo>
                <a:lnTo>
                  <a:pt x="3841" y="16416"/>
                </a:lnTo>
                <a:lnTo>
                  <a:pt x="3836" y="16434"/>
                </a:lnTo>
                <a:lnTo>
                  <a:pt x="3822" y="16437"/>
                </a:lnTo>
                <a:lnTo>
                  <a:pt x="3816" y="16436"/>
                </a:lnTo>
                <a:lnTo>
                  <a:pt x="3798" y="16431"/>
                </a:lnTo>
                <a:lnTo>
                  <a:pt x="3800" y="16425"/>
                </a:lnTo>
                <a:lnTo>
                  <a:pt x="3794" y="16423"/>
                </a:lnTo>
                <a:lnTo>
                  <a:pt x="3792" y="16429"/>
                </a:lnTo>
                <a:lnTo>
                  <a:pt x="3794" y="16449"/>
                </a:lnTo>
                <a:lnTo>
                  <a:pt x="3810" y="16460"/>
                </a:lnTo>
                <a:lnTo>
                  <a:pt x="3828" y="16465"/>
                </a:lnTo>
                <a:lnTo>
                  <a:pt x="3836" y="16460"/>
                </a:lnTo>
                <a:lnTo>
                  <a:pt x="3858" y="16447"/>
                </a:lnTo>
                <a:lnTo>
                  <a:pt x="3868" y="16436"/>
                </a:lnTo>
                <a:lnTo>
                  <a:pt x="3874" y="16412"/>
                </a:lnTo>
                <a:lnTo>
                  <a:pt x="3874" y="16387"/>
                </a:lnTo>
                <a:lnTo>
                  <a:pt x="3861" y="16364"/>
                </a:lnTo>
                <a:lnTo>
                  <a:pt x="3839" y="16351"/>
                </a:lnTo>
                <a:lnTo>
                  <a:pt x="3818" y="16333"/>
                </a:lnTo>
                <a:lnTo>
                  <a:pt x="3814" y="16345"/>
                </a:lnTo>
                <a:lnTo>
                  <a:pt x="3808" y="16344"/>
                </a:lnTo>
                <a:lnTo>
                  <a:pt x="3790" y="16339"/>
                </a:lnTo>
                <a:lnTo>
                  <a:pt x="3783" y="16343"/>
                </a:lnTo>
                <a:lnTo>
                  <a:pt x="3763" y="16345"/>
                </a:lnTo>
                <a:lnTo>
                  <a:pt x="3745" y="16365"/>
                </a:lnTo>
                <a:lnTo>
                  <a:pt x="3720" y="16385"/>
                </a:lnTo>
                <a:lnTo>
                  <a:pt x="3733" y="16362"/>
                </a:lnTo>
                <a:lnTo>
                  <a:pt x="3757" y="16343"/>
                </a:lnTo>
                <a:lnTo>
                  <a:pt x="3784" y="16337"/>
                </a:lnTo>
                <a:lnTo>
                  <a:pt x="3812" y="16332"/>
                </a:lnTo>
                <a:close/>
                <a:moveTo>
                  <a:pt x="2200" y="16197"/>
                </a:moveTo>
                <a:lnTo>
                  <a:pt x="2304" y="16244"/>
                </a:lnTo>
                <a:lnTo>
                  <a:pt x="2373" y="16301"/>
                </a:lnTo>
                <a:lnTo>
                  <a:pt x="2421" y="16384"/>
                </a:lnTo>
                <a:lnTo>
                  <a:pt x="2449" y="16475"/>
                </a:lnTo>
                <a:lnTo>
                  <a:pt x="2449" y="16572"/>
                </a:lnTo>
                <a:lnTo>
                  <a:pt x="2404" y="16695"/>
                </a:lnTo>
                <a:lnTo>
                  <a:pt x="2308" y="16792"/>
                </a:lnTo>
                <a:lnTo>
                  <a:pt x="2201" y="16854"/>
                </a:lnTo>
                <a:lnTo>
                  <a:pt x="2070" y="16890"/>
                </a:lnTo>
                <a:lnTo>
                  <a:pt x="1951" y="16878"/>
                </a:lnTo>
                <a:lnTo>
                  <a:pt x="1923" y="16884"/>
                </a:lnTo>
                <a:lnTo>
                  <a:pt x="1857" y="16866"/>
                </a:lnTo>
                <a:lnTo>
                  <a:pt x="1755" y="16839"/>
                </a:lnTo>
                <a:lnTo>
                  <a:pt x="1644" y="16797"/>
                </a:lnTo>
                <a:lnTo>
                  <a:pt x="1503" y="16747"/>
                </a:lnTo>
                <a:lnTo>
                  <a:pt x="1364" y="16685"/>
                </a:lnTo>
                <a:lnTo>
                  <a:pt x="1239" y="16601"/>
                </a:lnTo>
                <a:lnTo>
                  <a:pt x="1263" y="16607"/>
                </a:lnTo>
                <a:lnTo>
                  <a:pt x="1306" y="16638"/>
                </a:lnTo>
                <a:lnTo>
                  <a:pt x="1381" y="16670"/>
                </a:lnTo>
                <a:lnTo>
                  <a:pt x="1479" y="16715"/>
                </a:lnTo>
                <a:lnTo>
                  <a:pt x="1588" y="16763"/>
                </a:lnTo>
                <a:lnTo>
                  <a:pt x="1713" y="16803"/>
                </a:lnTo>
                <a:lnTo>
                  <a:pt x="1839" y="16836"/>
                </a:lnTo>
                <a:lnTo>
                  <a:pt x="1971" y="16851"/>
                </a:lnTo>
                <a:lnTo>
                  <a:pt x="2079" y="16854"/>
                </a:lnTo>
                <a:lnTo>
                  <a:pt x="2196" y="16827"/>
                </a:lnTo>
                <a:lnTo>
                  <a:pt x="2296" y="16763"/>
                </a:lnTo>
                <a:lnTo>
                  <a:pt x="2383" y="16676"/>
                </a:lnTo>
                <a:lnTo>
                  <a:pt x="2425" y="16565"/>
                </a:lnTo>
                <a:lnTo>
                  <a:pt x="2428" y="16457"/>
                </a:lnTo>
                <a:lnTo>
                  <a:pt x="2390" y="16357"/>
                </a:lnTo>
                <a:lnTo>
                  <a:pt x="2312" y="16285"/>
                </a:lnTo>
                <a:lnTo>
                  <a:pt x="2209" y="16238"/>
                </a:lnTo>
                <a:lnTo>
                  <a:pt x="2126" y="16236"/>
                </a:lnTo>
                <a:lnTo>
                  <a:pt x="2039" y="16271"/>
                </a:lnTo>
                <a:lnTo>
                  <a:pt x="1986" y="16328"/>
                </a:lnTo>
                <a:lnTo>
                  <a:pt x="1946" y="16407"/>
                </a:lnTo>
                <a:lnTo>
                  <a:pt x="1951" y="16486"/>
                </a:lnTo>
                <a:lnTo>
                  <a:pt x="1980" y="16545"/>
                </a:lnTo>
                <a:lnTo>
                  <a:pt x="2025" y="16595"/>
                </a:lnTo>
                <a:lnTo>
                  <a:pt x="2082" y="16623"/>
                </a:lnTo>
                <a:lnTo>
                  <a:pt x="2160" y="16618"/>
                </a:lnTo>
                <a:lnTo>
                  <a:pt x="2223" y="16576"/>
                </a:lnTo>
                <a:lnTo>
                  <a:pt x="2252" y="16513"/>
                </a:lnTo>
                <a:lnTo>
                  <a:pt x="2220" y="16588"/>
                </a:lnTo>
                <a:lnTo>
                  <a:pt x="2151" y="16628"/>
                </a:lnTo>
                <a:lnTo>
                  <a:pt x="2067" y="16632"/>
                </a:lnTo>
                <a:lnTo>
                  <a:pt x="1984" y="16604"/>
                </a:lnTo>
                <a:lnTo>
                  <a:pt x="1935" y="16546"/>
                </a:lnTo>
                <a:lnTo>
                  <a:pt x="1909" y="16475"/>
                </a:lnTo>
                <a:lnTo>
                  <a:pt x="1910" y="16398"/>
                </a:lnTo>
                <a:lnTo>
                  <a:pt x="1947" y="16304"/>
                </a:lnTo>
                <a:lnTo>
                  <a:pt x="2016" y="16239"/>
                </a:lnTo>
                <a:lnTo>
                  <a:pt x="2108" y="16205"/>
                </a:lnTo>
                <a:lnTo>
                  <a:pt x="2200" y="16197"/>
                </a:lnTo>
                <a:close/>
                <a:moveTo>
                  <a:pt x="2798" y="16174"/>
                </a:moveTo>
                <a:lnTo>
                  <a:pt x="2769" y="16186"/>
                </a:lnTo>
                <a:lnTo>
                  <a:pt x="2734" y="16196"/>
                </a:lnTo>
                <a:lnTo>
                  <a:pt x="2710" y="16216"/>
                </a:lnTo>
                <a:lnTo>
                  <a:pt x="2703" y="16226"/>
                </a:lnTo>
                <a:lnTo>
                  <a:pt x="2835" y="16255"/>
                </a:lnTo>
                <a:lnTo>
                  <a:pt x="2968" y="16255"/>
                </a:lnTo>
                <a:lnTo>
                  <a:pt x="2966" y="16244"/>
                </a:lnTo>
                <a:lnTo>
                  <a:pt x="2962" y="16237"/>
                </a:lnTo>
                <a:lnTo>
                  <a:pt x="2951" y="16228"/>
                </a:lnTo>
                <a:lnTo>
                  <a:pt x="2950" y="16208"/>
                </a:lnTo>
                <a:lnTo>
                  <a:pt x="2935" y="16191"/>
                </a:lnTo>
                <a:lnTo>
                  <a:pt x="2926" y="16176"/>
                </a:lnTo>
                <a:lnTo>
                  <a:pt x="2911" y="16185"/>
                </a:lnTo>
                <a:lnTo>
                  <a:pt x="2903" y="16189"/>
                </a:lnTo>
                <a:lnTo>
                  <a:pt x="2896" y="16194"/>
                </a:lnTo>
                <a:lnTo>
                  <a:pt x="2890" y="16192"/>
                </a:lnTo>
                <a:lnTo>
                  <a:pt x="2872" y="16187"/>
                </a:lnTo>
                <a:lnTo>
                  <a:pt x="2866" y="16186"/>
                </a:lnTo>
                <a:lnTo>
                  <a:pt x="2848" y="16181"/>
                </a:lnTo>
                <a:lnTo>
                  <a:pt x="2830" y="16176"/>
                </a:lnTo>
                <a:lnTo>
                  <a:pt x="2798" y="16174"/>
                </a:lnTo>
                <a:close/>
                <a:moveTo>
                  <a:pt x="1155" y="16013"/>
                </a:moveTo>
                <a:lnTo>
                  <a:pt x="1213" y="16015"/>
                </a:lnTo>
                <a:lnTo>
                  <a:pt x="1282" y="16046"/>
                </a:lnTo>
                <a:lnTo>
                  <a:pt x="1211" y="16021"/>
                </a:lnTo>
                <a:lnTo>
                  <a:pt x="1155" y="16013"/>
                </a:lnTo>
                <a:close/>
                <a:moveTo>
                  <a:pt x="5520" y="15951"/>
                </a:moveTo>
                <a:lnTo>
                  <a:pt x="5696" y="15965"/>
                </a:lnTo>
                <a:lnTo>
                  <a:pt x="5862" y="15996"/>
                </a:lnTo>
                <a:lnTo>
                  <a:pt x="6009" y="16073"/>
                </a:lnTo>
                <a:lnTo>
                  <a:pt x="6137" y="16171"/>
                </a:lnTo>
                <a:lnTo>
                  <a:pt x="6220" y="16296"/>
                </a:lnTo>
                <a:lnTo>
                  <a:pt x="6280" y="16434"/>
                </a:lnTo>
                <a:lnTo>
                  <a:pt x="6303" y="16594"/>
                </a:lnTo>
                <a:lnTo>
                  <a:pt x="6289" y="16719"/>
                </a:lnTo>
                <a:lnTo>
                  <a:pt x="6245" y="16836"/>
                </a:lnTo>
                <a:lnTo>
                  <a:pt x="6176" y="16953"/>
                </a:lnTo>
                <a:lnTo>
                  <a:pt x="6092" y="17053"/>
                </a:lnTo>
                <a:lnTo>
                  <a:pt x="5984" y="17121"/>
                </a:lnTo>
                <a:lnTo>
                  <a:pt x="5872" y="17182"/>
                </a:lnTo>
                <a:lnTo>
                  <a:pt x="5741" y="17212"/>
                </a:lnTo>
                <a:lnTo>
                  <a:pt x="5619" y="17212"/>
                </a:lnTo>
                <a:lnTo>
                  <a:pt x="5493" y="17179"/>
                </a:lnTo>
                <a:lnTo>
                  <a:pt x="5380" y="17117"/>
                </a:lnTo>
                <a:lnTo>
                  <a:pt x="5297" y="17044"/>
                </a:lnTo>
                <a:lnTo>
                  <a:pt x="5233" y="16943"/>
                </a:lnTo>
                <a:lnTo>
                  <a:pt x="5204" y="16833"/>
                </a:lnTo>
                <a:lnTo>
                  <a:pt x="5203" y="16717"/>
                </a:lnTo>
                <a:lnTo>
                  <a:pt x="5231" y="16608"/>
                </a:lnTo>
                <a:lnTo>
                  <a:pt x="5291" y="16502"/>
                </a:lnTo>
                <a:lnTo>
                  <a:pt x="5369" y="16426"/>
                </a:lnTo>
                <a:lnTo>
                  <a:pt x="5472" y="16376"/>
                </a:lnTo>
                <a:lnTo>
                  <a:pt x="5592" y="16362"/>
                </a:lnTo>
                <a:lnTo>
                  <a:pt x="5628" y="16372"/>
                </a:lnTo>
                <a:lnTo>
                  <a:pt x="5516" y="16381"/>
                </a:lnTo>
                <a:lnTo>
                  <a:pt x="5418" y="16413"/>
                </a:lnTo>
                <a:lnTo>
                  <a:pt x="5331" y="16474"/>
                </a:lnTo>
                <a:lnTo>
                  <a:pt x="5268" y="16566"/>
                </a:lnTo>
                <a:lnTo>
                  <a:pt x="5223" y="16664"/>
                </a:lnTo>
                <a:lnTo>
                  <a:pt x="5214" y="16771"/>
                </a:lnTo>
                <a:lnTo>
                  <a:pt x="5225" y="16877"/>
                </a:lnTo>
                <a:lnTo>
                  <a:pt x="5277" y="16974"/>
                </a:lnTo>
                <a:lnTo>
                  <a:pt x="5339" y="17055"/>
                </a:lnTo>
                <a:lnTo>
                  <a:pt x="5433" y="17137"/>
                </a:lnTo>
                <a:lnTo>
                  <a:pt x="5550" y="17181"/>
                </a:lnTo>
                <a:lnTo>
                  <a:pt x="5681" y="17196"/>
                </a:lnTo>
                <a:lnTo>
                  <a:pt x="5801" y="17182"/>
                </a:lnTo>
                <a:lnTo>
                  <a:pt x="5920" y="17143"/>
                </a:lnTo>
                <a:lnTo>
                  <a:pt x="6053" y="17056"/>
                </a:lnTo>
                <a:lnTo>
                  <a:pt x="6161" y="16936"/>
                </a:lnTo>
                <a:lnTo>
                  <a:pt x="6229" y="16800"/>
                </a:lnTo>
                <a:lnTo>
                  <a:pt x="6264" y="16642"/>
                </a:lnTo>
                <a:lnTo>
                  <a:pt x="6247" y="16489"/>
                </a:lnTo>
                <a:lnTo>
                  <a:pt x="6202" y="16342"/>
                </a:lnTo>
                <a:lnTo>
                  <a:pt x="6117" y="16198"/>
                </a:lnTo>
                <a:lnTo>
                  <a:pt x="6004" y="16091"/>
                </a:lnTo>
                <a:lnTo>
                  <a:pt x="5897" y="16031"/>
                </a:lnTo>
                <a:lnTo>
                  <a:pt x="5773" y="15992"/>
                </a:lnTo>
                <a:lnTo>
                  <a:pt x="5630" y="15973"/>
                </a:lnTo>
                <a:lnTo>
                  <a:pt x="5494" y="15976"/>
                </a:lnTo>
                <a:lnTo>
                  <a:pt x="5367" y="15994"/>
                </a:lnTo>
                <a:lnTo>
                  <a:pt x="5208" y="16036"/>
                </a:lnTo>
                <a:lnTo>
                  <a:pt x="5061" y="16107"/>
                </a:lnTo>
                <a:lnTo>
                  <a:pt x="4912" y="16183"/>
                </a:lnTo>
                <a:lnTo>
                  <a:pt x="4758" y="16278"/>
                </a:lnTo>
                <a:lnTo>
                  <a:pt x="4606" y="16392"/>
                </a:lnTo>
                <a:lnTo>
                  <a:pt x="4449" y="16499"/>
                </a:lnTo>
                <a:lnTo>
                  <a:pt x="4283" y="16616"/>
                </a:lnTo>
                <a:lnTo>
                  <a:pt x="4113" y="16726"/>
                </a:lnTo>
                <a:lnTo>
                  <a:pt x="3926" y="16825"/>
                </a:lnTo>
                <a:lnTo>
                  <a:pt x="3720" y="16925"/>
                </a:lnTo>
                <a:lnTo>
                  <a:pt x="3500" y="17002"/>
                </a:lnTo>
                <a:lnTo>
                  <a:pt x="3258" y="17067"/>
                </a:lnTo>
                <a:lnTo>
                  <a:pt x="2984" y="17105"/>
                </a:lnTo>
                <a:lnTo>
                  <a:pt x="2693" y="17112"/>
                </a:lnTo>
                <a:lnTo>
                  <a:pt x="2772" y="17081"/>
                </a:lnTo>
                <a:lnTo>
                  <a:pt x="3050" y="17051"/>
                </a:lnTo>
                <a:lnTo>
                  <a:pt x="3310" y="16991"/>
                </a:lnTo>
                <a:lnTo>
                  <a:pt x="3544" y="16911"/>
                </a:lnTo>
                <a:lnTo>
                  <a:pt x="3748" y="16817"/>
                </a:lnTo>
                <a:lnTo>
                  <a:pt x="3955" y="16717"/>
                </a:lnTo>
                <a:lnTo>
                  <a:pt x="4134" y="16596"/>
                </a:lnTo>
                <a:lnTo>
                  <a:pt x="4312" y="16482"/>
                </a:lnTo>
                <a:lnTo>
                  <a:pt x="4484" y="16367"/>
                </a:lnTo>
                <a:lnTo>
                  <a:pt x="4647" y="16262"/>
                </a:lnTo>
                <a:lnTo>
                  <a:pt x="4816" y="16158"/>
                </a:lnTo>
                <a:lnTo>
                  <a:pt x="4993" y="16070"/>
                </a:lnTo>
                <a:lnTo>
                  <a:pt x="5170" y="16007"/>
                </a:lnTo>
                <a:lnTo>
                  <a:pt x="5353" y="15971"/>
                </a:lnTo>
                <a:lnTo>
                  <a:pt x="5520" y="15951"/>
                </a:lnTo>
                <a:close/>
                <a:moveTo>
                  <a:pt x="4052" y="15116"/>
                </a:moveTo>
                <a:lnTo>
                  <a:pt x="4019" y="15125"/>
                </a:lnTo>
                <a:lnTo>
                  <a:pt x="3763" y="15219"/>
                </a:lnTo>
                <a:lnTo>
                  <a:pt x="3543" y="15296"/>
                </a:lnTo>
                <a:lnTo>
                  <a:pt x="3441" y="15326"/>
                </a:lnTo>
                <a:lnTo>
                  <a:pt x="3445" y="15354"/>
                </a:lnTo>
                <a:lnTo>
                  <a:pt x="3437" y="15455"/>
                </a:lnTo>
                <a:lnTo>
                  <a:pt x="3408" y="15518"/>
                </a:lnTo>
                <a:lnTo>
                  <a:pt x="3385" y="15583"/>
                </a:lnTo>
                <a:lnTo>
                  <a:pt x="3371" y="15611"/>
                </a:lnTo>
                <a:lnTo>
                  <a:pt x="3345" y="15636"/>
                </a:lnTo>
                <a:lnTo>
                  <a:pt x="3311" y="15666"/>
                </a:lnTo>
                <a:lnTo>
                  <a:pt x="3281" y="15684"/>
                </a:lnTo>
                <a:lnTo>
                  <a:pt x="3250" y="15702"/>
                </a:lnTo>
                <a:lnTo>
                  <a:pt x="3219" y="15700"/>
                </a:lnTo>
                <a:lnTo>
                  <a:pt x="3195" y="15693"/>
                </a:lnTo>
                <a:lnTo>
                  <a:pt x="3171" y="15687"/>
                </a:lnTo>
                <a:lnTo>
                  <a:pt x="3160" y="15678"/>
                </a:lnTo>
                <a:lnTo>
                  <a:pt x="3142" y="15647"/>
                </a:lnTo>
                <a:lnTo>
                  <a:pt x="3131" y="15619"/>
                </a:lnTo>
                <a:lnTo>
                  <a:pt x="3131" y="15593"/>
                </a:lnTo>
                <a:lnTo>
                  <a:pt x="3144" y="15545"/>
                </a:lnTo>
                <a:lnTo>
                  <a:pt x="3161" y="15504"/>
                </a:lnTo>
                <a:lnTo>
                  <a:pt x="3185" y="15485"/>
                </a:lnTo>
                <a:lnTo>
                  <a:pt x="3205" y="15432"/>
                </a:lnTo>
                <a:lnTo>
                  <a:pt x="3221" y="15387"/>
                </a:lnTo>
                <a:lnTo>
                  <a:pt x="3127" y="15412"/>
                </a:lnTo>
                <a:lnTo>
                  <a:pt x="2945" y="15467"/>
                </a:lnTo>
                <a:lnTo>
                  <a:pt x="2782" y="15501"/>
                </a:lnTo>
                <a:lnTo>
                  <a:pt x="2646" y="15530"/>
                </a:lnTo>
                <a:lnTo>
                  <a:pt x="2543" y="15554"/>
                </a:lnTo>
                <a:lnTo>
                  <a:pt x="2483" y="15564"/>
                </a:lnTo>
                <a:lnTo>
                  <a:pt x="2454" y="15576"/>
                </a:lnTo>
                <a:lnTo>
                  <a:pt x="2434" y="15577"/>
                </a:lnTo>
                <a:lnTo>
                  <a:pt x="2362" y="15584"/>
                </a:lnTo>
                <a:lnTo>
                  <a:pt x="2265" y="15610"/>
                </a:lnTo>
                <a:lnTo>
                  <a:pt x="2126" y="15625"/>
                </a:lnTo>
                <a:lnTo>
                  <a:pt x="2065" y="15632"/>
                </a:lnTo>
                <a:lnTo>
                  <a:pt x="2078" y="15683"/>
                </a:lnTo>
                <a:lnTo>
                  <a:pt x="2147" y="15836"/>
                </a:lnTo>
                <a:lnTo>
                  <a:pt x="2247" y="15972"/>
                </a:lnTo>
                <a:lnTo>
                  <a:pt x="2366" y="16080"/>
                </a:lnTo>
                <a:lnTo>
                  <a:pt x="2518" y="16165"/>
                </a:lnTo>
                <a:lnTo>
                  <a:pt x="2677" y="16220"/>
                </a:lnTo>
                <a:lnTo>
                  <a:pt x="2679" y="16220"/>
                </a:lnTo>
                <a:lnTo>
                  <a:pt x="2689" y="16197"/>
                </a:lnTo>
                <a:lnTo>
                  <a:pt x="2717" y="16166"/>
                </a:lnTo>
                <a:lnTo>
                  <a:pt x="2747" y="16148"/>
                </a:lnTo>
                <a:lnTo>
                  <a:pt x="2776" y="16136"/>
                </a:lnTo>
                <a:lnTo>
                  <a:pt x="2800" y="16117"/>
                </a:lnTo>
                <a:lnTo>
                  <a:pt x="2833" y="16113"/>
                </a:lnTo>
                <a:lnTo>
                  <a:pt x="2867" y="16109"/>
                </a:lnTo>
                <a:lnTo>
                  <a:pt x="2910" y="16114"/>
                </a:lnTo>
                <a:lnTo>
                  <a:pt x="2945" y="16129"/>
                </a:lnTo>
                <a:lnTo>
                  <a:pt x="2972" y="16149"/>
                </a:lnTo>
                <a:lnTo>
                  <a:pt x="2993" y="16168"/>
                </a:lnTo>
                <a:lnTo>
                  <a:pt x="3008" y="16185"/>
                </a:lnTo>
                <a:lnTo>
                  <a:pt x="3010" y="16198"/>
                </a:lnTo>
                <a:lnTo>
                  <a:pt x="3019" y="16213"/>
                </a:lnTo>
                <a:lnTo>
                  <a:pt x="3022" y="16227"/>
                </a:lnTo>
                <a:lnTo>
                  <a:pt x="3017" y="16245"/>
                </a:lnTo>
                <a:lnTo>
                  <a:pt x="3008" y="16255"/>
                </a:lnTo>
                <a:lnTo>
                  <a:pt x="3008" y="16255"/>
                </a:lnTo>
                <a:lnTo>
                  <a:pt x="3008" y="16255"/>
                </a:lnTo>
                <a:lnTo>
                  <a:pt x="3123" y="16239"/>
                </a:lnTo>
                <a:lnTo>
                  <a:pt x="3097" y="16189"/>
                </a:lnTo>
                <a:lnTo>
                  <a:pt x="3007" y="16114"/>
                </a:lnTo>
                <a:lnTo>
                  <a:pt x="2930" y="16087"/>
                </a:lnTo>
                <a:lnTo>
                  <a:pt x="2849" y="16078"/>
                </a:lnTo>
                <a:lnTo>
                  <a:pt x="2785" y="16100"/>
                </a:lnTo>
                <a:lnTo>
                  <a:pt x="2731" y="16137"/>
                </a:lnTo>
                <a:lnTo>
                  <a:pt x="2693" y="16160"/>
                </a:lnTo>
                <a:lnTo>
                  <a:pt x="2719" y="16134"/>
                </a:lnTo>
                <a:lnTo>
                  <a:pt x="2758" y="16106"/>
                </a:lnTo>
                <a:lnTo>
                  <a:pt x="2816" y="16083"/>
                </a:lnTo>
                <a:lnTo>
                  <a:pt x="2876" y="16073"/>
                </a:lnTo>
                <a:lnTo>
                  <a:pt x="2950" y="16086"/>
                </a:lnTo>
                <a:lnTo>
                  <a:pt x="3025" y="16118"/>
                </a:lnTo>
                <a:lnTo>
                  <a:pt x="3110" y="16186"/>
                </a:lnTo>
                <a:lnTo>
                  <a:pt x="3140" y="16237"/>
                </a:lnTo>
                <a:lnTo>
                  <a:pt x="3169" y="16233"/>
                </a:lnTo>
                <a:lnTo>
                  <a:pt x="3358" y="16174"/>
                </a:lnTo>
                <a:lnTo>
                  <a:pt x="3529" y="16084"/>
                </a:lnTo>
                <a:lnTo>
                  <a:pt x="3689" y="15965"/>
                </a:lnTo>
                <a:lnTo>
                  <a:pt x="3816" y="15825"/>
                </a:lnTo>
                <a:lnTo>
                  <a:pt x="3931" y="15656"/>
                </a:lnTo>
                <a:lnTo>
                  <a:pt x="4005" y="15475"/>
                </a:lnTo>
                <a:lnTo>
                  <a:pt x="4042" y="15286"/>
                </a:lnTo>
                <a:lnTo>
                  <a:pt x="4052" y="15116"/>
                </a:lnTo>
                <a:close/>
                <a:moveTo>
                  <a:pt x="2527" y="14733"/>
                </a:moveTo>
                <a:lnTo>
                  <a:pt x="2412" y="14754"/>
                </a:lnTo>
                <a:lnTo>
                  <a:pt x="2412" y="14755"/>
                </a:lnTo>
                <a:lnTo>
                  <a:pt x="2336" y="14799"/>
                </a:lnTo>
                <a:lnTo>
                  <a:pt x="2226" y="14899"/>
                </a:lnTo>
                <a:lnTo>
                  <a:pt x="2121" y="15032"/>
                </a:lnTo>
                <a:lnTo>
                  <a:pt x="2054" y="15188"/>
                </a:lnTo>
                <a:lnTo>
                  <a:pt x="2029" y="15355"/>
                </a:lnTo>
                <a:lnTo>
                  <a:pt x="2036" y="15524"/>
                </a:lnTo>
                <a:lnTo>
                  <a:pt x="2059" y="15611"/>
                </a:lnTo>
                <a:lnTo>
                  <a:pt x="2124" y="15605"/>
                </a:lnTo>
                <a:lnTo>
                  <a:pt x="2253" y="15581"/>
                </a:lnTo>
                <a:lnTo>
                  <a:pt x="2360" y="15564"/>
                </a:lnTo>
                <a:lnTo>
                  <a:pt x="2422" y="15548"/>
                </a:lnTo>
                <a:lnTo>
                  <a:pt x="2448" y="15549"/>
                </a:lnTo>
                <a:lnTo>
                  <a:pt x="2475" y="15543"/>
                </a:lnTo>
                <a:lnTo>
                  <a:pt x="2537" y="15527"/>
                </a:lnTo>
                <a:lnTo>
                  <a:pt x="2637" y="15515"/>
                </a:lnTo>
                <a:lnTo>
                  <a:pt x="2769" y="15479"/>
                </a:lnTo>
                <a:lnTo>
                  <a:pt x="2940" y="15440"/>
                </a:lnTo>
                <a:lnTo>
                  <a:pt x="3118" y="15397"/>
                </a:lnTo>
                <a:lnTo>
                  <a:pt x="3228" y="15366"/>
                </a:lnTo>
                <a:lnTo>
                  <a:pt x="3234" y="15350"/>
                </a:lnTo>
                <a:lnTo>
                  <a:pt x="3245" y="15308"/>
                </a:lnTo>
                <a:lnTo>
                  <a:pt x="3248" y="15270"/>
                </a:lnTo>
                <a:lnTo>
                  <a:pt x="3228" y="15271"/>
                </a:lnTo>
                <a:lnTo>
                  <a:pt x="3203" y="15271"/>
                </a:lnTo>
                <a:lnTo>
                  <a:pt x="3179" y="15265"/>
                </a:lnTo>
                <a:lnTo>
                  <a:pt x="3150" y="15251"/>
                </a:lnTo>
                <a:lnTo>
                  <a:pt x="3131" y="15226"/>
                </a:lnTo>
                <a:lnTo>
                  <a:pt x="3122" y="15211"/>
                </a:lnTo>
                <a:lnTo>
                  <a:pt x="3104" y="15181"/>
                </a:lnTo>
                <a:lnTo>
                  <a:pt x="3099" y="15154"/>
                </a:lnTo>
                <a:lnTo>
                  <a:pt x="3093" y="15126"/>
                </a:lnTo>
                <a:lnTo>
                  <a:pt x="3077" y="15064"/>
                </a:lnTo>
                <a:lnTo>
                  <a:pt x="3043" y="14997"/>
                </a:lnTo>
                <a:lnTo>
                  <a:pt x="2970" y="14908"/>
                </a:lnTo>
                <a:lnTo>
                  <a:pt x="2881" y="14833"/>
                </a:lnTo>
                <a:lnTo>
                  <a:pt x="2774" y="14772"/>
                </a:lnTo>
                <a:lnTo>
                  <a:pt x="2648" y="14739"/>
                </a:lnTo>
                <a:lnTo>
                  <a:pt x="2527" y="14733"/>
                </a:lnTo>
                <a:close/>
                <a:moveTo>
                  <a:pt x="4276" y="14395"/>
                </a:moveTo>
                <a:lnTo>
                  <a:pt x="4309" y="14417"/>
                </a:lnTo>
                <a:lnTo>
                  <a:pt x="4346" y="14446"/>
                </a:lnTo>
                <a:lnTo>
                  <a:pt x="4410" y="14469"/>
                </a:lnTo>
                <a:lnTo>
                  <a:pt x="4344" y="14452"/>
                </a:lnTo>
                <a:lnTo>
                  <a:pt x="4305" y="14429"/>
                </a:lnTo>
                <a:lnTo>
                  <a:pt x="4276" y="14395"/>
                </a:lnTo>
                <a:close/>
                <a:moveTo>
                  <a:pt x="4257" y="14268"/>
                </a:moveTo>
                <a:lnTo>
                  <a:pt x="4269" y="14297"/>
                </a:lnTo>
                <a:lnTo>
                  <a:pt x="4270" y="14317"/>
                </a:lnTo>
                <a:lnTo>
                  <a:pt x="4288" y="14347"/>
                </a:lnTo>
                <a:lnTo>
                  <a:pt x="4323" y="14363"/>
                </a:lnTo>
                <a:lnTo>
                  <a:pt x="4339" y="14373"/>
                </a:lnTo>
                <a:lnTo>
                  <a:pt x="4375" y="14383"/>
                </a:lnTo>
                <a:lnTo>
                  <a:pt x="4399" y="14389"/>
                </a:lnTo>
                <a:lnTo>
                  <a:pt x="4413" y="14386"/>
                </a:lnTo>
                <a:lnTo>
                  <a:pt x="4427" y="14383"/>
                </a:lnTo>
                <a:lnTo>
                  <a:pt x="4434" y="14379"/>
                </a:lnTo>
                <a:lnTo>
                  <a:pt x="4455" y="14372"/>
                </a:lnTo>
                <a:lnTo>
                  <a:pt x="4461" y="14373"/>
                </a:lnTo>
                <a:lnTo>
                  <a:pt x="4470" y="14389"/>
                </a:lnTo>
                <a:lnTo>
                  <a:pt x="4469" y="14395"/>
                </a:lnTo>
                <a:lnTo>
                  <a:pt x="4492" y="14381"/>
                </a:lnTo>
                <a:lnTo>
                  <a:pt x="4504" y="14359"/>
                </a:lnTo>
                <a:lnTo>
                  <a:pt x="4505" y="14353"/>
                </a:lnTo>
                <a:lnTo>
                  <a:pt x="4507" y="14347"/>
                </a:lnTo>
                <a:lnTo>
                  <a:pt x="4512" y="14329"/>
                </a:lnTo>
                <a:lnTo>
                  <a:pt x="4525" y="14326"/>
                </a:lnTo>
                <a:lnTo>
                  <a:pt x="4531" y="14327"/>
                </a:lnTo>
                <a:lnTo>
                  <a:pt x="4541" y="14317"/>
                </a:lnTo>
                <a:lnTo>
                  <a:pt x="4553" y="14320"/>
                </a:lnTo>
                <a:lnTo>
                  <a:pt x="4561" y="14335"/>
                </a:lnTo>
                <a:lnTo>
                  <a:pt x="4558" y="14347"/>
                </a:lnTo>
                <a:lnTo>
                  <a:pt x="4566" y="14369"/>
                </a:lnTo>
                <a:lnTo>
                  <a:pt x="4552" y="14371"/>
                </a:lnTo>
                <a:lnTo>
                  <a:pt x="4547" y="14389"/>
                </a:lnTo>
                <a:lnTo>
                  <a:pt x="4536" y="14406"/>
                </a:lnTo>
                <a:lnTo>
                  <a:pt x="4515" y="14413"/>
                </a:lnTo>
                <a:lnTo>
                  <a:pt x="4485" y="14431"/>
                </a:lnTo>
                <a:lnTo>
                  <a:pt x="4456" y="14443"/>
                </a:lnTo>
                <a:lnTo>
                  <a:pt x="4423" y="14447"/>
                </a:lnTo>
                <a:lnTo>
                  <a:pt x="4393" y="14439"/>
                </a:lnTo>
                <a:lnTo>
                  <a:pt x="4369" y="14433"/>
                </a:lnTo>
                <a:lnTo>
                  <a:pt x="4340" y="14419"/>
                </a:lnTo>
                <a:lnTo>
                  <a:pt x="4318" y="14406"/>
                </a:lnTo>
                <a:lnTo>
                  <a:pt x="4298" y="14382"/>
                </a:lnTo>
                <a:lnTo>
                  <a:pt x="4279" y="14358"/>
                </a:lnTo>
                <a:lnTo>
                  <a:pt x="4260" y="14333"/>
                </a:lnTo>
                <a:lnTo>
                  <a:pt x="4263" y="14295"/>
                </a:lnTo>
                <a:lnTo>
                  <a:pt x="4254" y="14280"/>
                </a:lnTo>
                <a:lnTo>
                  <a:pt x="4257" y="14268"/>
                </a:lnTo>
                <a:close/>
                <a:moveTo>
                  <a:pt x="2371" y="14021"/>
                </a:moveTo>
                <a:cubicBezTo>
                  <a:pt x="1770" y="14356"/>
                  <a:pt x="848" y="14751"/>
                  <a:pt x="0" y="14975"/>
                </a:cubicBezTo>
                <a:lnTo>
                  <a:pt x="0" y="14844"/>
                </a:lnTo>
                <a:cubicBezTo>
                  <a:pt x="620" y="14665"/>
                  <a:pt x="1245" y="14431"/>
                  <a:pt x="1622" y="14221"/>
                </a:cubicBezTo>
                <a:cubicBezTo>
                  <a:pt x="1872" y="14154"/>
                  <a:pt x="2148" y="14030"/>
                  <a:pt x="2371" y="14021"/>
                </a:cubicBezTo>
                <a:close/>
                <a:moveTo>
                  <a:pt x="4888" y="13508"/>
                </a:moveTo>
                <a:lnTo>
                  <a:pt x="4876" y="13530"/>
                </a:lnTo>
                <a:lnTo>
                  <a:pt x="4853" y="13544"/>
                </a:lnTo>
                <a:lnTo>
                  <a:pt x="4878" y="13524"/>
                </a:lnTo>
                <a:lnTo>
                  <a:pt x="4888" y="13508"/>
                </a:lnTo>
                <a:close/>
                <a:moveTo>
                  <a:pt x="4887" y="13463"/>
                </a:moveTo>
                <a:lnTo>
                  <a:pt x="4895" y="13484"/>
                </a:lnTo>
                <a:lnTo>
                  <a:pt x="4888" y="13508"/>
                </a:lnTo>
                <a:lnTo>
                  <a:pt x="4889" y="13482"/>
                </a:lnTo>
                <a:lnTo>
                  <a:pt x="4887" y="13463"/>
                </a:lnTo>
                <a:close/>
                <a:moveTo>
                  <a:pt x="4875" y="13363"/>
                </a:moveTo>
                <a:lnTo>
                  <a:pt x="4930" y="13397"/>
                </a:lnTo>
                <a:lnTo>
                  <a:pt x="4873" y="13369"/>
                </a:lnTo>
                <a:lnTo>
                  <a:pt x="4815" y="13373"/>
                </a:lnTo>
                <a:lnTo>
                  <a:pt x="4767" y="13405"/>
                </a:lnTo>
                <a:lnTo>
                  <a:pt x="4749" y="13426"/>
                </a:lnTo>
                <a:lnTo>
                  <a:pt x="4741" y="13456"/>
                </a:lnTo>
                <a:lnTo>
                  <a:pt x="4747" y="13484"/>
                </a:lnTo>
                <a:lnTo>
                  <a:pt x="4753" y="13511"/>
                </a:lnTo>
                <a:lnTo>
                  <a:pt x="4773" y="13529"/>
                </a:lnTo>
                <a:lnTo>
                  <a:pt x="4794" y="13547"/>
                </a:lnTo>
                <a:lnTo>
                  <a:pt x="4812" y="13552"/>
                </a:lnTo>
                <a:lnTo>
                  <a:pt x="4840" y="13547"/>
                </a:lnTo>
                <a:lnTo>
                  <a:pt x="4853" y="13544"/>
                </a:lnTo>
                <a:lnTo>
                  <a:pt x="4836" y="13559"/>
                </a:lnTo>
                <a:lnTo>
                  <a:pt x="4811" y="13558"/>
                </a:lnTo>
                <a:lnTo>
                  <a:pt x="4787" y="13552"/>
                </a:lnTo>
                <a:lnTo>
                  <a:pt x="4764" y="13540"/>
                </a:lnTo>
                <a:lnTo>
                  <a:pt x="4745" y="13515"/>
                </a:lnTo>
                <a:lnTo>
                  <a:pt x="4733" y="13486"/>
                </a:lnTo>
                <a:lnTo>
                  <a:pt x="4735" y="13455"/>
                </a:lnTo>
                <a:lnTo>
                  <a:pt x="4743" y="13425"/>
                </a:lnTo>
                <a:lnTo>
                  <a:pt x="4755" y="13402"/>
                </a:lnTo>
                <a:lnTo>
                  <a:pt x="4816" y="13367"/>
                </a:lnTo>
                <a:lnTo>
                  <a:pt x="4875" y="13363"/>
                </a:lnTo>
                <a:close/>
                <a:moveTo>
                  <a:pt x="4909" y="13185"/>
                </a:moveTo>
                <a:lnTo>
                  <a:pt x="4993" y="13207"/>
                </a:lnTo>
                <a:lnTo>
                  <a:pt x="5074" y="13267"/>
                </a:lnTo>
                <a:lnTo>
                  <a:pt x="5147" y="13357"/>
                </a:lnTo>
                <a:lnTo>
                  <a:pt x="5189" y="13465"/>
                </a:lnTo>
                <a:lnTo>
                  <a:pt x="5192" y="13575"/>
                </a:lnTo>
                <a:lnTo>
                  <a:pt x="5164" y="13683"/>
                </a:lnTo>
                <a:lnTo>
                  <a:pt x="5105" y="13784"/>
                </a:lnTo>
                <a:lnTo>
                  <a:pt x="5008" y="13861"/>
                </a:lnTo>
                <a:lnTo>
                  <a:pt x="4903" y="13917"/>
                </a:lnTo>
                <a:lnTo>
                  <a:pt x="4788" y="13938"/>
                </a:lnTo>
                <a:lnTo>
                  <a:pt x="4669" y="13926"/>
                </a:lnTo>
                <a:lnTo>
                  <a:pt x="4573" y="13890"/>
                </a:lnTo>
                <a:lnTo>
                  <a:pt x="4641" y="13983"/>
                </a:lnTo>
                <a:lnTo>
                  <a:pt x="4694" y="14100"/>
                </a:lnTo>
                <a:lnTo>
                  <a:pt x="4705" y="14206"/>
                </a:lnTo>
                <a:lnTo>
                  <a:pt x="4690" y="14311"/>
                </a:lnTo>
                <a:lnTo>
                  <a:pt x="4630" y="14392"/>
                </a:lnTo>
                <a:lnTo>
                  <a:pt x="4549" y="14454"/>
                </a:lnTo>
                <a:lnTo>
                  <a:pt x="4472" y="14479"/>
                </a:lnTo>
                <a:lnTo>
                  <a:pt x="4410" y="14469"/>
                </a:lnTo>
                <a:lnTo>
                  <a:pt x="4474" y="14473"/>
                </a:lnTo>
                <a:lnTo>
                  <a:pt x="4551" y="14448"/>
                </a:lnTo>
                <a:lnTo>
                  <a:pt x="4624" y="14390"/>
                </a:lnTo>
                <a:lnTo>
                  <a:pt x="4672" y="14306"/>
                </a:lnTo>
                <a:lnTo>
                  <a:pt x="4691" y="14209"/>
                </a:lnTo>
                <a:lnTo>
                  <a:pt x="4674" y="14101"/>
                </a:lnTo>
                <a:lnTo>
                  <a:pt x="4618" y="13997"/>
                </a:lnTo>
                <a:lnTo>
                  <a:pt x="4543" y="13893"/>
                </a:lnTo>
                <a:lnTo>
                  <a:pt x="4455" y="13819"/>
                </a:lnTo>
                <a:lnTo>
                  <a:pt x="4453" y="13818"/>
                </a:lnTo>
                <a:lnTo>
                  <a:pt x="4453" y="13818"/>
                </a:lnTo>
                <a:lnTo>
                  <a:pt x="4443" y="13809"/>
                </a:lnTo>
                <a:lnTo>
                  <a:pt x="4314" y="13736"/>
                </a:lnTo>
                <a:lnTo>
                  <a:pt x="4177" y="13694"/>
                </a:lnTo>
                <a:lnTo>
                  <a:pt x="3959" y="13643"/>
                </a:lnTo>
                <a:lnTo>
                  <a:pt x="3740" y="13643"/>
                </a:lnTo>
                <a:lnTo>
                  <a:pt x="3512" y="13680"/>
                </a:lnTo>
                <a:lnTo>
                  <a:pt x="3295" y="13745"/>
                </a:lnTo>
                <a:lnTo>
                  <a:pt x="3060" y="13831"/>
                </a:lnTo>
                <a:lnTo>
                  <a:pt x="2936" y="13893"/>
                </a:lnTo>
                <a:lnTo>
                  <a:pt x="3056" y="13920"/>
                </a:lnTo>
                <a:lnTo>
                  <a:pt x="3265" y="13982"/>
                </a:lnTo>
                <a:lnTo>
                  <a:pt x="3459" y="14078"/>
                </a:lnTo>
                <a:lnTo>
                  <a:pt x="3643" y="14184"/>
                </a:lnTo>
                <a:lnTo>
                  <a:pt x="3800" y="14322"/>
                </a:lnTo>
                <a:lnTo>
                  <a:pt x="3928" y="14471"/>
                </a:lnTo>
                <a:lnTo>
                  <a:pt x="4019" y="14637"/>
                </a:lnTo>
                <a:lnTo>
                  <a:pt x="4080" y="14820"/>
                </a:lnTo>
                <a:lnTo>
                  <a:pt x="4114" y="15009"/>
                </a:lnTo>
                <a:lnTo>
                  <a:pt x="4117" y="15076"/>
                </a:lnTo>
                <a:lnTo>
                  <a:pt x="4269" y="15030"/>
                </a:lnTo>
                <a:lnTo>
                  <a:pt x="4522" y="14975"/>
                </a:lnTo>
                <a:lnTo>
                  <a:pt x="4772" y="14931"/>
                </a:lnTo>
                <a:lnTo>
                  <a:pt x="4950" y="14913"/>
                </a:lnTo>
                <a:lnTo>
                  <a:pt x="5116" y="14918"/>
                </a:lnTo>
                <a:lnTo>
                  <a:pt x="5253" y="14935"/>
                </a:lnTo>
                <a:lnTo>
                  <a:pt x="5373" y="14967"/>
                </a:lnTo>
                <a:lnTo>
                  <a:pt x="5465" y="15010"/>
                </a:lnTo>
                <a:lnTo>
                  <a:pt x="5563" y="15075"/>
                </a:lnTo>
                <a:lnTo>
                  <a:pt x="5638" y="15159"/>
                </a:lnTo>
                <a:lnTo>
                  <a:pt x="5681" y="15241"/>
                </a:lnTo>
                <a:lnTo>
                  <a:pt x="5705" y="15343"/>
                </a:lnTo>
                <a:lnTo>
                  <a:pt x="5707" y="15434"/>
                </a:lnTo>
                <a:lnTo>
                  <a:pt x="5682" y="15530"/>
                </a:lnTo>
                <a:lnTo>
                  <a:pt x="5643" y="15604"/>
                </a:lnTo>
                <a:lnTo>
                  <a:pt x="5586" y="15672"/>
                </a:lnTo>
                <a:lnTo>
                  <a:pt x="5504" y="15715"/>
                </a:lnTo>
                <a:lnTo>
                  <a:pt x="5415" y="15737"/>
                </a:lnTo>
                <a:lnTo>
                  <a:pt x="5365" y="15727"/>
                </a:lnTo>
                <a:lnTo>
                  <a:pt x="5365" y="15730"/>
                </a:lnTo>
                <a:lnTo>
                  <a:pt x="5329" y="15721"/>
                </a:lnTo>
                <a:lnTo>
                  <a:pt x="5281" y="15708"/>
                </a:lnTo>
                <a:lnTo>
                  <a:pt x="5219" y="15653"/>
                </a:lnTo>
                <a:lnTo>
                  <a:pt x="5179" y="15585"/>
                </a:lnTo>
                <a:lnTo>
                  <a:pt x="5169" y="15498"/>
                </a:lnTo>
                <a:lnTo>
                  <a:pt x="5194" y="15428"/>
                </a:lnTo>
                <a:lnTo>
                  <a:pt x="5232" y="15380"/>
                </a:lnTo>
                <a:lnTo>
                  <a:pt x="5293" y="15345"/>
                </a:lnTo>
                <a:lnTo>
                  <a:pt x="5360" y="15336"/>
                </a:lnTo>
                <a:lnTo>
                  <a:pt x="5430" y="15361"/>
                </a:lnTo>
                <a:lnTo>
                  <a:pt x="5473" y="15418"/>
                </a:lnTo>
                <a:lnTo>
                  <a:pt x="5488" y="15486"/>
                </a:lnTo>
                <a:lnTo>
                  <a:pt x="5477" y="15528"/>
                </a:lnTo>
                <a:lnTo>
                  <a:pt x="5457" y="15555"/>
                </a:lnTo>
                <a:lnTo>
                  <a:pt x="5432" y="15574"/>
                </a:lnTo>
                <a:lnTo>
                  <a:pt x="5402" y="15592"/>
                </a:lnTo>
                <a:lnTo>
                  <a:pt x="5364" y="15588"/>
                </a:lnTo>
                <a:lnTo>
                  <a:pt x="5340" y="15582"/>
                </a:lnTo>
                <a:lnTo>
                  <a:pt x="5318" y="15570"/>
                </a:lnTo>
                <a:lnTo>
                  <a:pt x="5298" y="15545"/>
                </a:lnTo>
                <a:lnTo>
                  <a:pt x="5287" y="15516"/>
                </a:lnTo>
                <a:lnTo>
                  <a:pt x="5300" y="15539"/>
                </a:lnTo>
                <a:lnTo>
                  <a:pt x="5315" y="15556"/>
                </a:lnTo>
                <a:lnTo>
                  <a:pt x="5330" y="15573"/>
                </a:lnTo>
                <a:lnTo>
                  <a:pt x="5354" y="15579"/>
                </a:lnTo>
                <a:lnTo>
                  <a:pt x="5393" y="15577"/>
                </a:lnTo>
                <a:lnTo>
                  <a:pt x="5420" y="15571"/>
                </a:lnTo>
                <a:lnTo>
                  <a:pt x="5439" y="15550"/>
                </a:lnTo>
                <a:lnTo>
                  <a:pt x="5458" y="15523"/>
                </a:lnTo>
                <a:lnTo>
                  <a:pt x="5468" y="15487"/>
                </a:lnTo>
                <a:lnTo>
                  <a:pt x="5458" y="15426"/>
                </a:lnTo>
                <a:lnTo>
                  <a:pt x="5420" y="15378"/>
                </a:lnTo>
                <a:lnTo>
                  <a:pt x="5353" y="15360"/>
                </a:lnTo>
                <a:lnTo>
                  <a:pt x="5273" y="15371"/>
                </a:lnTo>
                <a:lnTo>
                  <a:pt x="5217" y="15415"/>
                </a:lnTo>
                <a:lnTo>
                  <a:pt x="5184" y="15490"/>
                </a:lnTo>
                <a:lnTo>
                  <a:pt x="5189" y="15568"/>
                </a:lnTo>
                <a:lnTo>
                  <a:pt x="5229" y="15636"/>
                </a:lnTo>
                <a:lnTo>
                  <a:pt x="5284" y="15696"/>
                </a:lnTo>
                <a:lnTo>
                  <a:pt x="5363" y="15717"/>
                </a:lnTo>
                <a:lnTo>
                  <a:pt x="5364" y="15725"/>
                </a:lnTo>
                <a:lnTo>
                  <a:pt x="5417" y="15731"/>
                </a:lnTo>
                <a:lnTo>
                  <a:pt x="5500" y="15708"/>
                </a:lnTo>
                <a:lnTo>
                  <a:pt x="5570" y="15662"/>
                </a:lnTo>
                <a:lnTo>
                  <a:pt x="5631" y="15601"/>
                </a:lnTo>
                <a:lnTo>
                  <a:pt x="5665" y="15520"/>
                </a:lnTo>
                <a:lnTo>
                  <a:pt x="5681" y="15434"/>
                </a:lnTo>
                <a:lnTo>
                  <a:pt x="5685" y="15345"/>
                </a:lnTo>
                <a:lnTo>
                  <a:pt x="5658" y="15254"/>
                </a:lnTo>
                <a:lnTo>
                  <a:pt x="5617" y="15166"/>
                </a:lnTo>
                <a:lnTo>
                  <a:pt x="5547" y="15090"/>
                </a:lnTo>
                <a:lnTo>
                  <a:pt x="5452" y="15033"/>
                </a:lnTo>
                <a:lnTo>
                  <a:pt x="5367" y="14991"/>
                </a:lnTo>
                <a:lnTo>
                  <a:pt x="5259" y="14962"/>
                </a:lnTo>
                <a:lnTo>
                  <a:pt x="5109" y="14942"/>
                </a:lnTo>
                <a:lnTo>
                  <a:pt x="4950" y="14939"/>
                </a:lnTo>
                <a:lnTo>
                  <a:pt x="4773" y="14950"/>
                </a:lnTo>
                <a:lnTo>
                  <a:pt x="4525" y="14988"/>
                </a:lnTo>
                <a:lnTo>
                  <a:pt x="4277" y="15052"/>
                </a:lnTo>
                <a:lnTo>
                  <a:pt x="4117" y="15097"/>
                </a:lnTo>
                <a:lnTo>
                  <a:pt x="4121" y="15204"/>
                </a:lnTo>
                <a:lnTo>
                  <a:pt x="4096" y="15396"/>
                </a:lnTo>
                <a:lnTo>
                  <a:pt x="4039" y="15587"/>
                </a:lnTo>
                <a:lnTo>
                  <a:pt x="3942" y="15761"/>
                </a:lnTo>
                <a:lnTo>
                  <a:pt x="3811" y="15920"/>
                </a:lnTo>
                <a:lnTo>
                  <a:pt x="3661" y="16048"/>
                </a:lnTo>
                <a:lnTo>
                  <a:pt x="3485" y="16156"/>
                </a:lnTo>
                <a:lnTo>
                  <a:pt x="3297" y="16235"/>
                </a:lnTo>
                <a:lnTo>
                  <a:pt x="3160" y="16273"/>
                </a:lnTo>
                <a:lnTo>
                  <a:pt x="3176" y="16377"/>
                </a:lnTo>
                <a:lnTo>
                  <a:pt x="3165" y="16490"/>
                </a:lnTo>
                <a:lnTo>
                  <a:pt x="3116" y="16605"/>
                </a:lnTo>
                <a:lnTo>
                  <a:pt x="3042" y="16715"/>
                </a:lnTo>
                <a:lnTo>
                  <a:pt x="2953" y="16807"/>
                </a:lnTo>
                <a:lnTo>
                  <a:pt x="2829" y="16890"/>
                </a:lnTo>
                <a:lnTo>
                  <a:pt x="2695" y="16958"/>
                </a:lnTo>
                <a:lnTo>
                  <a:pt x="2542" y="17001"/>
                </a:lnTo>
                <a:lnTo>
                  <a:pt x="2294" y="17039"/>
                </a:lnTo>
                <a:lnTo>
                  <a:pt x="2056" y="17041"/>
                </a:lnTo>
                <a:lnTo>
                  <a:pt x="1818" y="16997"/>
                </a:lnTo>
                <a:lnTo>
                  <a:pt x="1923" y="17031"/>
                </a:lnTo>
                <a:lnTo>
                  <a:pt x="2131" y="17073"/>
                </a:lnTo>
                <a:lnTo>
                  <a:pt x="2333" y="17088"/>
                </a:lnTo>
                <a:lnTo>
                  <a:pt x="2522" y="17079"/>
                </a:lnTo>
                <a:lnTo>
                  <a:pt x="2724" y="17043"/>
                </a:lnTo>
                <a:lnTo>
                  <a:pt x="2852" y="16989"/>
                </a:lnTo>
                <a:lnTo>
                  <a:pt x="2991" y="16907"/>
                </a:lnTo>
                <a:lnTo>
                  <a:pt x="3112" y="16816"/>
                </a:lnTo>
                <a:lnTo>
                  <a:pt x="3205" y="16706"/>
                </a:lnTo>
                <a:lnTo>
                  <a:pt x="3286" y="16592"/>
                </a:lnTo>
                <a:lnTo>
                  <a:pt x="3368" y="16479"/>
                </a:lnTo>
                <a:lnTo>
                  <a:pt x="3444" y="16383"/>
                </a:lnTo>
                <a:lnTo>
                  <a:pt x="3529" y="16283"/>
                </a:lnTo>
                <a:lnTo>
                  <a:pt x="3623" y="16218"/>
                </a:lnTo>
                <a:lnTo>
                  <a:pt x="3700" y="16167"/>
                </a:lnTo>
                <a:lnTo>
                  <a:pt x="3788" y="16152"/>
                </a:lnTo>
                <a:lnTo>
                  <a:pt x="3885" y="16151"/>
                </a:lnTo>
                <a:lnTo>
                  <a:pt x="3961" y="16178"/>
                </a:lnTo>
                <a:lnTo>
                  <a:pt x="4022" y="16239"/>
                </a:lnTo>
                <a:lnTo>
                  <a:pt x="4062" y="16307"/>
                </a:lnTo>
                <a:lnTo>
                  <a:pt x="4079" y="16389"/>
                </a:lnTo>
                <a:lnTo>
                  <a:pt x="4069" y="16476"/>
                </a:lnTo>
                <a:lnTo>
                  <a:pt x="4025" y="16548"/>
                </a:lnTo>
                <a:lnTo>
                  <a:pt x="3964" y="16609"/>
                </a:lnTo>
                <a:lnTo>
                  <a:pt x="3891" y="16642"/>
                </a:lnTo>
                <a:lnTo>
                  <a:pt x="3808" y="16639"/>
                </a:lnTo>
                <a:lnTo>
                  <a:pt x="3734" y="16601"/>
                </a:lnTo>
                <a:lnTo>
                  <a:pt x="3687" y="16537"/>
                </a:lnTo>
                <a:lnTo>
                  <a:pt x="3673" y="16469"/>
                </a:lnTo>
                <a:lnTo>
                  <a:pt x="3682" y="16407"/>
                </a:lnTo>
                <a:lnTo>
                  <a:pt x="3706" y="16368"/>
                </a:lnTo>
                <a:lnTo>
                  <a:pt x="3760" y="16331"/>
                </a:lnTo>
                <a:lnTo>
                  <a:pt x="3815" y="16320"/>
                </a:lnTo>
                <a:lnTo>
                  <a:pt x="3827" y="16323"/>
                </a:lnTo>
                <a:lnTo>
                  <a:pt x="3759" y="16337"/>
                </a:lnTo>
                <a:lnTo>
                  <a:pt x="3702" y="16380"/>
                </a:lnTo>
                <a:lnTo>
                  <a:pt x="3679" y="16445"/>
                </a:lnTo>
                <a:lnTo>
                  <a:pt x="3686" y="16517"/>
                </a:lnTo>
                <a:lnTo>
                  <a:pt x="3721" y="16578"/>
                </a:lnTo>
                <a:lnTo>
                  <a:pt x="3775" y="16618"/>
                </a:lnTo>
                <a:lnTo>
                  <a:pt x="3861" y="16634"/>
                </a:lnTo>
                <a:lnTo>
                  <a:pt x="3938" y="16609"/>
                </a:lnTo>
                <a:lnTo>
                  <a:pt x="4002" y="16562"/>
                </a:lnTo>
                <a:lnTo>
                  <a:pt x="4045" y="16496"/>
                </a:lnTo>
                <a:lnTo>
                  <a:pt x="4067" y="16412"/>
                </a:lnTo>
                <a:lnTo>
                  <a:pt x="4056" y="16331"/>
                </a:lnTo>
                <a:lnTo>
                  <a:pt x="4019" y="16251"/>
                </a:lnTo>
                <a:lnTo>
                  <a:pt x="3955" y="16202"/>
                </a:lnTo>
                <a:lnTo>
                  <a:pt x="3880" y="16169"/>
                </a:lnTo>
                <a:lnTo>
                  <a:pt x="3799" y="16161"/>
                </a:lnTo>
                <a:lnTo>
                  <a:pt x="3709" y="16182"/>
                </a:lnTo>
                <a:lnTo>
                  <a:pt x="3635" y="16221"/>
                </a:lnTo>
                <a:lnTo>
                  <a:pt x="3543" y="16300"/>
                </a:lnTo>
                <a:lnTo>
                  <a:pt x="3468" y="16389"/>
                </a:lnTo>
                <a:lnTo>
                  <a:pt x="3396" y="16492"/>
                </a:lnTo>
                <a:lnTo>
                  <a:pt x="3327" y="16609"/>
                </a:lnTo>
                <a:lnTo>
                  <a:pt x="3240" y="16721"/>
                </a:lnTo>
                <a:lnTo>
                  <a:pt x="3180" y="16777"/>
                </a:lnTo>
                <a:lnTo>
                  <a:pt x="3137" y="16817"/>
                </a:lnTo>
                <a:lnTo>
                  <a:pt x="3143" y="16810"/>
                </a:lnTo>
                <a:lnTo>
                  <a:pt x="3134" y="16819"/>
                </a:lnTo>
                <a:lnTo>
                  <a:pt x="3137" y="16817"/>
                </a:lnTo>
                <a:lnTo>
                  <a:pt x="3131" y="16822"/>
                </a:lnTo>
                <a:lnTo>
                  <a:pt x="3121" y="16832"/>
                </a:lnTo>
                <a:lnTo>
                  <a:pt x="3108" y="16841"/>
                </a:lnTo>
                <a:lnTo>
                  <a:pt x="3031" y="16905"/>
                </a:lnTo>
                <a:lnTo>
                  <a:pt x="2994" y="16925"/>
                </a:lnTo>
                <a:lnTo>
                  <a:pt x="2985" y="16931"/>
                </a:lnTo>
                <a:lnTo>
                  <a:pt x="2916" y="16967"/>
                </a:lnTo>
                <a:lnTo>
                  <a:pt x="2888" y="16983"/>
                </a:lnTo>
                <a:lnTo>
                  <a:pt x="2882" y="16985"/>
                </a:lnTo>
                <a:lnTo>
                  <a:pt x="2813" y="17021"/>
                </a:lnTo>
                <a:lnTo>
                  <a:pt x="2825" y="17008"/>
                </a:lnTo>
                <a:lnTo>
                  <a:pt x="2723" y="17049"/>
                </a:lnTo>
                <a:lnTo>
                  <a:pt x="2524" y="17093"/>
                </a:lnTo>
                <a:lnTo>
                  <a:pt x="2334" y="17107"/>
                </a:lnTo>
                <a:lnTo>
                  <a:pt x="2128" y="17085"/>
                </a:lnTo>
                <a:lnTo>
                  <a:pt x="1918" y="17050"/>
                </a:lnTo>
                <a:lnTo>
                  <a:pt x="1713" y="16976"/>
                </a:lnTo>
                <a:lnTo>
                  <a:pt x="1638" y="16946"/>
                </a:lnTo>
                <a:lnTo>
                  <a:pt x="1571" y="16926"/>
                </a:lnTo>
                <a:lnTo>
                  <a:pt x="1328" y="16824"/>
                </a:lnTo>
                <a:lnTo>
                  <a:pt x="1080" y="16713"/>
                </a:lnTo>
                <a:lnTo>
                  <a:pt x="974" y="16652"/>
                </a:lnTo>
                <a:lnTo>
                  <a:pt x="906" y="16668"/>
                </a:lnTo>
                <a:lnTo>
                  <a:pt x="704" y="16679"/>
                </a:lnTo>
                <a:lnTo>
                  <a:pt x="511" y="16654"/>
                </a:lnTo>
                <a:lnTo>
                  <a:pt x="306" y="16600"/>
                </a:lnTo>
                <a:lnTo>
                  <a:pt x="107" y="16503"/>
                </a:lnTo>
                <a:lnTo>
                  <a:pt x="0" y="16443"/>
                </a:lnTo>
                <a:lnTo>
                  <a:pt x="0" y="16385"/>
                </a:lnTo>
                <a:lnTo>
                  <a:pt x="130" y="16464"/>
                </a:lnTo>
                <a:lnTo>
                  <a:pt x="325" y="16553"/>
                </a:lnTo>
                <a:lnTo>
                  <a:pt x="519" y="16624"/>
                </a:lnTo>
                <a:lnTo>
                  <a:pt x="712" y="16649"/>
                </a:lnTo>
                <a:lnTo>
                  <a:pt x="909" y="16630"/>
                </a:lnTo>
                <a:lnTo>
                  <a:pt x="930" y="16627"/>
                </a:lnTo>
                <a:lnTo>
                  <a:pt x="835" y="16572"/>
                </a:lnTo>
                <a:lnTo>
                  <a:pt x="583" y="16428"/>
                </a:lnTo>
                <a:lnTo>
                  <a:pt x="328" y="16271"/>
                </a:lnTo>
                <a:lnTo>
                  <a:pt x="78" y="16122"/>
                </a:lnTo>
                <a:lnTo>
                  <a:pt x="0" y="16074"/>
                </a:lnTo>
                <a:lnTo>
                  <a:pt x="0" y="15945"/>
                </a:lnTo>
                <a:lnTo>
                  <a:pt x="135" y="16028"/>
                </a:lnTo>
                <a:lnTo>
                  <a:pt x="390" y="16185"/>
                </a:lnTo>
                <a:lnTo>
                  <a:pt x="632" y="16338"/>
                </a:lnTo>
                <a:lnTo>
                  <a:pt x="879" y="16500"/>
                </a:lnTo>
                <a:lnTo>
                  <a:pt x="1055" y="16603"/>
                </a:lnTo>
                <a:lnTo>
                  <a:pt x="1167" y="16556"/>
                </a:lnTo>
                <a:lnTo>
                  <a:pt x="1264" y="16479"/>
                </a:lnTo>
                <a:lnTo>
                  <a:pt x="1333" y="16388"/>
                </a:lnTo>
                <a:lnTo>
                  <a:pt x="1378" y="16290"/>
                </a:lnTo>
                <a:lnTo>
                  <a:pt x="1376" y="16200"/>
                </a:lnTo>
                <a:lnTo>
                  <a:pt x="1347" y="16115"/>
                </a:lnTo>
                <a:lnTo>
                  <a:pt x="1282" y="16046"/>
                </a:lnTo>
                <a:lnTo>
                  <a:pt x="1349" y="16109"/>
                </a:lnTo>
                <a:lnTo>
                  <a:pt x="1387" y="16183"/>
                </a:lnTo>
                <a:lnTo>
                  <a:pt x="1391" y="16268"/>
                </a:lnTo>
                <a:lnTo>
                  <a:pt x="1367" y="16358"/>
                </a:lnTo>
                <a:lnTo>
                  <a:pt x="1312" y="16446"/>
                </a:lnTo>
                <a:lnTo>
                  <a:pt x="1240" y="16524"/>
                </a:lnTo>
                <a:lnTo>
                  <a:pt x="1144" y="16595"/>
                </a:lnTo>
                <a:lnTo>
                  <a:pt x="1083" y="16619"/>
                </a:lnTo>
                <a:lnTo>
                  <a:pt x="1119" y="16640"/>
                </a:lnTo>
                <a:lnTo>
                  <a:pt x="1358" y="16761"/>
                </a:lnTo>
                <a:lnTo>
                  <a:pt x="1601" y="16863"/>
                </a:lnTo>
                <a:lnTo>
                  <a:pt x="1831" y="16943"/>
                </a:lnTo>
                <a:lnTo>
                  <a:pt x="2064" y="16985"/>
                </a:lnTo>
                <a:lnTo>
                  <a:pt x="2299" y="16995"/>
                </a:lnTo>
                <a:lnTo>
                  <a:pt x="2526" y="16965"/>
                </a:lnTo>
                <a:lnTo>
                  <a:pt x="2677" y="16927"/>
                </a:lnTo>
                <a:lnTo>
                  <a:pt x="2811" y="16860"/>
                </a:lnTo>
                <a:lnTo>
                  <a:pt x="2934" y="16783"/>
                </a:lnTo>
                <a:lnTo>
                  <a:pt x="3023" y="16690"/>
                </a:lnTo>
                <a:lnTo>
                  <a:pt x="3093" y="16593"/>
                </a:lnTo>
                <a:lnTo>
                  <a:pt x="3141" y="16483"/>
                </a:lnTo>
                <a:lnTo>
                  <a:pt x="3156" y="16378"/>
                </a:lnTo>
                <a:lnTo>
                  <a:pt x="3144" y="16278"/>
                </a:lnTo>
                <a:lnTo>
                  <a:pt x="3143" y="16277"/>
                </a:lnTo>
                <a:lnTo>
                  <a:pt x="3130" y="16281"/>
                </a:lnTo>
                <a:lnTo>
                  <a:pt x="2960" y="16294"/>
                </a:lnTo>
                <a:lnTo>
                  <a:pt x="2789" y="16281"/>
                </a:lnTo>
                <a:lnTo>
                  <a:pt x="2677" y="16260"/>
                </a:lnTo>
                <a:lnTo>
                  <a:pt x="2670" y="16269"/>
                </a:lnTo>
                <a:lnTo>
                  <a:pt x="2665" y="16288"/>
                </a:lnTo>
                <a:lnTo>
                  <a:pt x="2664" y="16268"/>
                </a:lnTo>
                <a:lnTo>
                  <a:pt x="2667" y="16258"/>
                </a:lnTo>
                <a:lnTo>
                  <a:pt x="2618" y="16249"/>
                </a:lnTo>
                <a:lnTo>
                  <a:pt x="2467" y="16184"/>
                </a:lnTo>
                <a:lnTo>
                  <a:pt x="2325" y="16089"/>
                </a:lnTo>
                <a:lnTo>
                  <a:pt x="2195" y="15971"/>
                </a:lnTo>
                <a:lnTo>
                  <a:pt x="2095" y="15816"/>
                </a:lnTo>
                <a:lnTo>
                  <a:pt x="2030" y="15645"/>
                </a:lnTo>
                <a:lnTo>
                  <a:pt x="2029" y="15637"/>
                </a:lnTo>
                <a:lnTo>
                  <a:pt x="1959" y="15645"/>
                </a:lnTo>
                <a:lnTo>
                  <a:pt x="1766" y="15672"/>
                </a:lnTo>
                <a:lnTo>
                  <a:pt x="1564" y="15683"/>
                </a:lnTo>
                <a:lnTo>
                  <a:pt x="1340" y="15701"/>
                </a:lnTo>
                <a:lnTo>
                  <a:pt x="1100" y="15709"/>
                </a:lnTo>
                <a:lnTo>
                  <a:pt x="832" y="15703"/>
                </a:lnTo>
                <a:lnTo>
                  <a:pt x="565" y="15690"/>
                </a:lnTo>
                <a:lnTo>
                  <a:pt x="311" y="15675"/>
                </a:lnTo>
                <a:lnTo>
                  <a:pt x="66" y="15656"/>
                </a:lnTo>
                <a:lnTo>
                  <a:pt x="0" y="15644"/>
                </a:lnTo>
                <a:lnTo>
                  <a:pt x="0" y="15620"/>
                </a:lnTo>
                <a:lnTo>
                  <a:pt x="60" y="15628"/>
                </a:lnTo>
                <a:lnTo>
                  <a:pt x="312" y="15650"/>
                </a:lnTo>
                <a:lnTo>
                  <a:pt x="562" y="15677"/>
                </a:lnTo>
                <a:lnTo>
                  <a:pt x="832" y="15677"/>
                </a:lnTo>
                <a:lnTo>
                  <a:pt x="1100" y="15683"/>
                </a:lnTo>
                <a:lnTo>
                  <a:pt x="1340" y="15676"/>
                </a:lnTo>
                <a:lnTo>
                  <a:pt x="1564" y="15657"/>
                </a:lnTo>
                <a:lnTo>
                  <a:pt x="1766" y="15646"/>
                </a:lnTo>
                <a:lnTo>
                  <a:pt x="1960" y="15620"/>
                </a:lnTo>
                <a:lnTo>
                  <a:pt x="2025" y="15614"/>
                </a:lnTo>
                <a:lnTo>
                  <a:pt x="1999" y="15469"/>
                </a:lnTo>
                <a:lnTo>
                  <a:pt x="2000" y="15296"/>
                </a:lnTo>
                <a:lnTo>
                  <a:pt x="2046" y="15121"/>
                </a:lnTo>
                <a:lnTo>
                  <a:pt x="2140" y="14959"/>
                </a:lnTo>
                <a:lnTo>
                  <a:pt x="2241" y="14844"/>
                </a:lnTo>
                <a:lnTo>
                  <a:pt x="2363" y="14748"/>
                </a:lnTo>
                <a:lnTo>
                  <a:pt x="2384" y="14739"/>
                </a:lnTo>
                <a:lnTo>
                  <a:pt x="2408" y="14721"/>
                </a:lnTo>
                <a:lnTo>
                  <a:pt x="2517" y="14673"/>
                </a:lnTo>
                <a:lnTo>
                  <a:pt x="2658" y="14652"/>
                </a:lnTo>
                <a:lnTo>
                  <a:pt x="2810" y="14660"/>
                </a:lnTo>
                <a:lnTo>
                  <a:pt x="2810" y="14660"/>
                </a:lnTo>
                <a:lnTo>
                  <a:pt x="2810" y="14660"/>
                </a:lnTo>
                <a:lnTo>
                  <a:pt x="2919" y="14688"/>
                </a:lnTo>
                <a:lnTo>
                  <a:pt x="2949" y="14696"/>
                </a:lnTo>
                <a:lnTo>
                  <a:pt x="2969" y="14707"/>
                </a:lnTo>
                <a:lnTo>
                  <a:pt x="3036" y="14732"/>
                </a:lnTo>
                <a:lnTo>
                  <a:pt x="3132" y="14783"/>
                </a:lnTo>
                <a:lnTo>
                  <a:pt x="3227" y="14859"/>
                </a:lnTo>
                <a:lnTo>
                  <a:pt x="3305" y="14957"/>
                </a:lnTo>
                <a:lnTo>
                  <a:pt x="3380" y="15086"/>
                </a:lnTo>
                <a:lnTo>
                  <a:pt x="3428" y="15221"/>
                </a:lnTo>
                <a:lnTo>
                  <a:pt x="3438" y="15300"/>
                </a:lnTo>
                <a:lnTo>
                  <a:pt x="3532" y="15267"/>
                </a:lnTo>
                <a:lnTo>
                  <a:pt x="3757" y="15192"/>
                </a:lnTo>
                <a:lnTo>
                  <a:pt x="4018" y="15106"/>
                </a:lnTo>
                <a:lnTo>
                  <a:pt x="4053" y="15095"/>
                </a:lnTo>
                <a:lnTo>
                  <a:pt x="4030" y="14890"/>
                </a:lnTo>
                <a:lnTo>
                  <a:pt x="3970" y="14701"/>
                </a:lnTo>
                <a:lnTo>
                  <a:pt x="3888" y="14525"/>
                </a:lnTo>
                <a:lnTo>
                  <a:pt x="3783" y="14362"/>
                </a:lnTo>
                <a:lnTo>
                  <a:pt x="3632" y="14226"/>
                </a:lnTo>
                <a:lnTo>
                  <a:pt x="3457" y="14109"/>
                </a:lnTo>
                <a:lnTo>
                  <a:pt x="3272" y="14029"/>
                </a:lnTo>
                <a:lnTo>
                  <a:pt x="3069" y="13969"/>
                </a:lnTo>
                <a:lnTo>
                  <a:pt x="2865" y="13928"/>
                </a:lnTo>
                <a:lnTo>
                  <a:pt x="2831" y="13945"/>
                </a:lnTo>
                <a:lnTo>
                  <a:pt x="2593" y="14069"/>
                </a:lnTo>
                <a:lnTo>
                  <a:pt x="2353" y="14198"/>
                </a:lnTo>
                <a:lnTo>
                  <a:pt x="2103" y="14339"/>
                </a:lnTo>
                <a:lnTo>
                  <a:pt x="1920" y="14439"/>
                </a:lnTo>
                <a:cubicBezTo>
                  <a:pt x="2096" y="14369"/>
                  <a:pt x="2273" y="14304"/>
                  <a:pt x="2453" y="14248"/>
                </a:cubicBezTo>
                <a:lnTo>
                  <a:pt x="2861" y="14019"/>
                </a:lnTo>
                <a:cubicBezTo>
                  <a:pt x="3299" y="14050"/>
                  <a:pt x="3569" y="14226"/>
                  <a:pt x="3731" y="14429"/>
                </a:cubicBezTo>
                <a:cubicBezTo>
                  <a:pt x="3894" y="14633"/>
                  <a:pt x="3949" y="14864"/>
                  <a:pt x="3956" y="15008"/>
                </a:cubicBezTo>
                <a:cubicBezTo>
                  <a:pt x="3792" y="14607"/>
                  <a:pt x="3673" y="14557"/>
                  <a:pt x="3531" y="14494"/>
                </a:cubicBezTo>
                <a:cubicBezTo>
                  <a:pt x="3630" y="14785"/>
                  <a:pt x="3633" y="15017"/>
                  <a:pt x="3522" y="15172"/>
                </a:cubicBezTo>
                <a:cubicBezTo>
                  <a:pt x="3391" y="14675"/>
                  <a:pt x="3217" y="14830"/>
                  <a:pt x="3044" y="14649"/>
                </a:cubicBezTo>
                <a:cubicBezTo>
                  <a:pt x="2958" y="14597"/>
                  <a:pt x="2999" y="14432"/>
                  <a:pt x="2764" y="14464"/>
                </a:cubicBezTo>
                <a:cubicBezTo>
                  <a:pt x="2564" y="14665"/>
                  <a:pt x="2385" y="14288"/>
                  <a:pt x="2181" y="14784"/>
                </a:cubicBezTo>
                <a:lnTo>
                  <a:pt x="1982" y="14618"/>
                </a:lnTo>
                <a:cubicBezTo>
                  <a:pt x="2003" y="14830"/>
                  <a:pt x="1534" y="14960"/>
                  <a:pt x="1912" y="15359"/>
                </a:cubicBezTo>
                <a:cubicBezTo>
                  <a:pt x="1457" y="15195"/>
                  <a:pt x="953" y="15277"/>
                  <a:pt x="473" y="15236"/>
                </a:cubicBezTo>
                <a:cubicBezTo>
                  <a:pt x="964" y="15348"/>
                  <a:pt x="1729" y="15228"/>
                  <a:pt x="1947" y="15573"/>
                </a:cubicBezTo>
                <a:cubicBezTo>
                  <a:pt x="1544" y="15403"/>
                  <a:pt x="940" y="15689"/>
                  <a:pt x="0" y="15603"/>
                </a:cubicBezTo>
                <a:lnTo>
                  <a:pt x="0" y="15174"/>
                </a:lnTo>
                <a:cubicBezTo>
                  <a:pt x="268" y="15101"/>
                  <a:pt x="529" y="15005"/>
                  <a:pt x="789" y="14901"/>
                </a:cubicBezTo>
                <a:lnTo>
                  <a:pt x="736" y="14918"/>
                </a:lnTo>
                <a:lnTo>
                  <a:pt x="426" y="15017"/>
                </a:lnTo>
                <a:lnTo>
                  <a:pt x="92" y="15090"/>
                </a:lnTo>
                <a:lnTo>
                  <a:pt x="0" y="15108"/>
                </a:lnTo>
                <a:lnTo>
                  <a:pt x="0" y="15020"/>
                </a:lnTo>
                <a:lnTo>
                  <a:pt x="228" y="14965"/>
                </a:lnTo>
                <a:lnTo>
                  <a:pt x="587" y="14847"/>
                </a:lnTo>
                <a:lnTo>
                  <a:pt x="946" y="14729"/>
                </a:lnTo>
                <a:lnTo>
                  <a:pt x="1302" y="14598"/>
                </a:lnTo>
                <a:lnTo>
                  <a:pt x="1554" y="14497"/>
                </a:lnTo>
                <a:lnTo>
                  <a:pt x="1816" y="14379"/>
                </a:lnTo>
                <a:lnTo>
                  <a:pt x="2067" y="14258"/>
                </a:lnTo>
                <a:lnTo>
                  <a:pt x="2308" y="14123"/>
                </a:lnTo>
                <a:lnTo>
                  <a:pt x="2553" y="14000"/>
                </a:lnTo>
                <a:lnTo>
                  <a:pt x="2719" y="13917"/>
                </a:lnTo>
                <a:lnTo>
                  <a:pt x="2659" y="13912"/>
                </a:lnTo>
                <a:lnTo>
                  <a:pt x="2433" y="13917"/>
                </a:lnTo>
                <a:lnTo>
                  <a:pt x="2214" y="13943"/>
                </a:lnTo>
                <a:lnTo>
                  <a:pt x="2001" y="13997"/>
                </a:lnTo>
                <a:lnTo>
                  <a:pt x="1776" y="14066"/>
                </a:lnTo>
                <a:lnTo>
                  <a:pt x="1557" y="14144"/>
                </a:lnTo>
                <a:lnTo>
                  <a:pt x="1340" y="14235"/>
                </a:lnTo>
                <a:lnTo>
                  <a:pt x="1120" y="14338"/>
                </a:lnTo>
                <a:lnTo>
                  <a:pt x="880" y="14442"/>
                </a:lnTo>
                <a:lnTo>
                  <a:pt x="648" y="14542"/>
                </a:lnTo>
                <a:lnTo>
                  <a:pt x="396" y="14643"/>
                </a:lnTo>
                <a:lnTo>
                  <a:pt x="146" y="14738"/>
                </a:lnTo>
                <a:lnTo>
                  <a:pt x="0" y="14780"/>
                </a:lnTo>
                <a:lnTo>
                  <a:pt x="0" y="14557"/>
                </a:lnTo>
                <a:lnTo>
                  <a:pt x="185" y="14491"/>
                </a:lnTo>
                <a:lnTo>
                  <a:pt x="472" y="14379"/>
                </a:lnTo>
                <a:lnTo>
                  <a:pt x="758" y="14268"/>
                </a:lnTo>
                <a:lnTo>
                  <a:pt x="1030" y="14166"/>
                </a:lnTo>
                <a:lnTo>
                  <a:pt x="1307" y="14065"/>
                </a:lnTo>
                <a:lnTo>
                  <a:pt x="1572" y="13987"/>
                </a:lnTo>
                <a:lnTo>
                  <a:pt x="1842" y="13916"/>
                </a:lnTo>
                <a:lnTo>
                  <a:pt x="2115" y="13879"/>
                </a:lnTo>
                <a:lnTo>
                  <a:pt x="2379" y="13852"/>
                </a:lnTo>
                <a:lnTo>
                  <a:pt x="2646" y="13864"/>
                </a:lnTo>
                <a:lnTo>
                  <a:pt x="2813" y="13871"/>
                </a:lnTo>
                <a:lnTo>
                  <a:pt x="3037" y="13774"/>
                </a:lnTo>
                <a:lnTo>
                  <a:pt x="3279" y="13683"/>
                </a:lnTo>
                <a:lnTo>
                  <a:pt x="3500" y="13625"/>
                </a:lnTo>
                <a:lnTo>
                  <a:pt x="3739" y="13598"/>
                </a:lnTo>
                <a:lnTo>
                  <a:pt x="3962" y="13605"/>
                </a:lnTo>
                <a:lnTo>
                  <a:pt x="4188" y="13652"/>
                </a:lnTo>
                <a:lnTo>
                  <a:pt x="4334" y="13709"/>
                </a:lnTo>
                <a:lnTo>
                  <a:pt x="4461" y="13788"/>
                </a:lnTo>
                <a:lnTo>
                  <a:pt x="4473" y="13798"/>
                </a:lnTo>
                <a:lnTo>
                  <a:pt x="4479" y="13793"/>
                </a:lnTo>
                <a:lnTo>
                  <a:pt x="4572" y="13856"/>
                </a:lnTo>
                <a:lnTo>
                  <a:pt x="4679" y="13890"/>
                </a:lnTo>
                <a:lnTo>
                  <a:pt x="4796" y="13908"/>
                </a:lnTo>
                <a:lnTo>
                  <a:pt x="4899" y="13884"/>
                </a:lnTo>
                <a:lnTo>
                  <a:pt x="4993" y="13844"/>
                </a:lnTo>
                <a:lnTo>
                  <a:pt x="5090" y="13767"/>
                </a:lnTo>
                <a:lnTo>
                  <a:pt x="5147" y="13672"/>
                </a:lnTo>
                <a:lnTo>
                  <a:pt x="5174" y="13570"/>
                </a:lnTo>
                <a:lnTo>
                  <a:pt x="5169" y="13466"/>
                </a:lnTo>
                <a:lnTo>
                  <a:pt x="5131" y="13366"/>
                </a:lnTo>
                <a:lnTo>
                  <a:pt x="5059" y="13276"/>
                </a:lnTo>
                <a:lnTo>
                  <a:pt x="4988" y="13225"/>
                </a:lnTo>
                <a:lnTo>
                  <a:pt x="4904" y="13203"/>
                </a:lnTo>
                <a:lnTo>
                  <a:pt x="4820" y="13207"/>
                </a:lnTo>
                <a:lnTo>
                  <a:pt x="4741" y="13238"/>
                </a:lnTo>
                <a:lnTo>
                  <a:pt x="4668" y="13295"/>
                </a:lnTo>
                <a:lnTo>
                  <a:pt x="4623" y="13367"/>
                </a:lnTo>
                <a:lnTo>
                  <a:pt x="4619" y="13456"/>
                </a:lnTo>
                <a:lnTo>
                  <a:pt x="4636" y="13538"/>
                </a:lnTo>
                <a:lnTo>
                  <a:pt x="4688" y="13610"/>
                </a:lnTo>
                <a:lnTo>
                  <a:pt x="4743" y="13643"/>
                </a:lnTo>
                <a:lnTo>
                  <a:pt x="4819" y="13650"/>
                </a:lnTo>
                <a:lnTo>
                  <a:pt x="4881" y="13635"/>
                </a:lnTo>
                <a:lnTo>
                  <a:pt x="4936" y="13597"/>
                </a:lnTo>
                <a:lnTo>
                  <a:pt x="4967" y="13528"/>
                </a:lnTo>
                <a:lnTo>
                  <a:pt x="4972" y="13459"/>
                </a:lnTo>
                <a:lnTo>
                  <a:pt x="4979" y="13532"/>
                </a:lnTo>
                <a:lnTo>
                  <a:pt x="4940" y="13605"/>
                </a:lnTo>
                <a:lnTo>
                  <a:pt x="4882" y="13654"/>
                </a:lnTo>
                <a:lnTo>
                  <a:pt x="4814" y="13668"/>
                </a:lnTo>
                <a:lnTo>
                  <a:pt x="4740" y="13655"/>
                </a:lnTo>
                <a:lnTo>
                  <a:pt x="4674" y="13612"/>
                </a:lnTo>
                <a:lnTo>
                  <a:pt x="4622" y="13541"/>
                </a:lnTo>
                <a:lnTo>
                  <a:pt x="4601" y="13452"/>
                </a:lnTo>
                <a:lnTo>
                  <a:pt x="4605" y="13363"/>
                </a:lnTo>
                <a:lnTo>
                  <a:pt x="4665" y="13282"/>
                </a:lnTo>
                <a:lnTo>
                  <a:pt x="4732" y="13222"/>
                </a:lnTo>
                <a:lnTo>
                  <a:pt x="4821" y="13201"/>
                </a:lnTo>
                <a:lnTo>
                  <a:pt x="4909" y="13185"/>
                </a:lnTo>
                <a:close/>
                <a:moveTo>
                  <a:pt x="331" y="12689"/>
                </a:moveTo>
                <a:lnTo>
                  <a:pt x="332" y="12709"/>
                </a:lnTo>
                <a:lnTo>
                  <a:pt x="341" y="12750"/>
                </a:lnTo>
                <a:lnTo>
                  <a:pt x="337" y="12813"/>
                </a:lnTo>
                <a:lnTo>
                  <a:pt x="339" y="12904"/>
                </a:lnTo>
                <a:lnTo>
                  <a:pt x="316" y="13014"/>
                </a:lnTo>
                <a:lnTo>
                  <a:pt x="295" y="13143"/>
                </a:lnTo>
                <a:lnTo>
                  <a:pt x="236" y="13295"/>
                </a:lnTo>
                <a:lnTo>
                  <a:pt x="160" y="13461"/>
                </a:lnTo>
                <a:lnTo>
                  <a:pt x="52" y="13652"/>
                </a:lnTo>
                <a:lnTo>
                  <a:pt x="0" y="13721"/>
                </a:lnTo>
                <a:lnTo>
                  <a:pt x="0" y="13530"/>
                </a:lnTo>
                <a:lnTo>
                  <a:pt x="77" y="13433"/>
                </a:lnTo>
                <a:lnTo>
                  <a:pt x="148" y="13310"/>
                </a:lnTo>
                <a:lnTo>
                  <a:pt x="209" y="13178"/>
                </a:lnTo>
                <a:lnTo>
                  <a:pt x="257" y="13069"/>
                </a:lnTo>
                <a:lnTo>
                  <a:pt x="290" y="12968"/>
                </a:lnTo>
                <a:lnTo>
                  <a:pt x="309" y="12870"/>
                </a:lnTo>
                <a:lnTo>
                  <a:pt x="316" y="12795"/>
                </a:lnTo>
                <a:lnTo>
                  <a:pt x="324" y="12739"/>
                </a:lnTo>
                <a:lnTo>
                  <a:pt x="326" y="12707"/>
                </a:lnTo>
                <a:lnTo>
                  <a:pt x="331" y="12689"/>
                </a:lnTo>
                <a:close/>
                <a:moveTo>
                  <a:pt x="5917" y="12029"/>
                </a:moveTo>
                <a:lnTo>
                  <a:pt x="5982" y="12039"/>
                </a:lnTo>
                <a:lnTo>
                  <a:pt x="6022" y="12056"/>
                </a:lnTo>
                <a:lnTo>
                  <a:pt x="5917" y="12029"/>
                </a:lnTo>
                <a:close/>
                <a:moveTo>
                  <a:pt x="5908" y="12026"/>
                </a:moveTo>
                <a:lnTo>
                  <a:pt x="5917" y="12029"/>
                </a:lnTo>
                <a:lnTo>
                  <a:pt x="5905" y="12027"/>
                </a:lnTo>
                <a:lnTo>
                  <a:pt x="5908" y="12026"/>
                </a:lnTo>
                <a:close/>
                <a:moveTo>
                  <a:pt x="7986" y="11870"/>
                </a:moveTo>
                <a:lnTo>
                  <a:pt x="7972" y="11881"/>
                </a:lnTo>
                <a:lnTo>
                  <a:pt x="7924" y="11898"/>
                </a:lnTo>
                <a:lnTo>
                  <a:pt x="7986" y="11870"/>
                </a:lnTo>
                <a:close/>
                <a:moveTo>
                  <a:pt x="6032" y="11802"/>
                </a:moveTo>
                <a:lnTo>
                  <a:pt x="6033" y="11802"/>
                </a:lnTo>
                <a:lnTo>
                  <a:pt x="6030" y="11808"/>
                </a:lnTo>
                <a:lnTo>
                  <a:pt x="6032" y="11802"/>
                </a:lnTo>
                <a:close/>
                <a:moveTo>
                  <a:pt x="5832" y="11593"/>
                </a:moveTo>
                <a:lnTo>
                  <a:pt x="5828" y="11595"/>
                </a:lnTo>
                <a:lnTo>
                  <a:pt x="5829" y="11594"/>
                </a:lnTo>
                <a:lnTo>
                  <a:pt x="5832" y="11593"/>
                </a:lnTo>
                <a:close/>
                <a:moveTo>
                  <a:pt x="7848" y="11579"/>
                </a:moveTo>
                <a:lnTo>
                  <a:pt x="7794" y="11628"/>
                </a:lnTo>
                <a:lnTo>
                  <a:pt x="7699" y="11674"/>
                </a:lnTo>
                <a:lnTo>
                  <a:pt x="7782" y="11625"/>
                </a:lnTo>
                <a:lnTo>
                  <a:pt x="7848" y="11579"/>
                </a:lnTo>
                <a:close/>
                <a:moveTo>
                  <a:pt x="7888" y="11535"/>
                </a:moveTo>
                <a:lnTo>
                  <a:pt x="7869" y="11564"/>
                </a:lnTo>
                <a:lnTo>
                  <a:pt x="7848" y="11579"/>
                </a:lnTo>
                <a:lnTo>
                  <a:pt x="7871" y="11558"/>
                </a:lnTo>
                <a:lnTo>
                  <a:pt x="7888" y="11535"/>
                </a:lnTo>
                <a:close/>
                <a:moveTo>
                  <a:pt x="2233" y="11350"/>
                </a:moveTo>
                <a:lnTo>
                  <a:pt x="2236" y="11363"/>
                </a:lnTo>
                <a:lnTo>
                  <a:pt x="2267" y="11417"/>
                </a:lnTo>
                <a:lnTo>
                  <a:pt x="2305" y="11491"/>
                </a:lnTo>
                <a:lnTo>
                  <a:pt x="2351" y="11587"/>
                </a:lnTo>
                <a:lnTo>
                  <a:pt x="2408" y="11711"/>
                </a:lnTo>
                <a:lnTo>
                  <a:pt x="2444" y="11843"/>
                </a:lnTo>
                <a:lnTo>
                  <a:pt x="2488" y="11996"/>
                </a:lnTo>
                <a:lnTo>
                  <a:pt x="2513" y="12144"/>
                </a:lnTo>
                <a:lnTo>
                  <a:pt x="2517" y="12299"/>
                </a:lnTo>
                <a:lnTo>
                  <a:pt x="2502" y="12456"/>
                </a:lnTo>
                <a:lnTo>
                  <a:pt x="2458" y="12599"/>
                </a:lnTo>
                <a:lnTo>
                  <a:pt x="2370" y="12737"/>
                </a:lnTo>
                <a:lnTo>
                  <a:pt x="2254" y="12860"/>
                </a:lnTo>
                <a:lnTo>
                  <a:pt x="2093" y="12960"/>
                </a:lnTo>
                <a:lnTo>
                  <a:pt x="2102" y="12949"/>
                </a:lnTo>
                <a:lnTo>
                  <a:pt x="2133" y="12906"/>
                </a:lnTo>
                <a:lnTo>
                  <a:pt x="2184" y="12835"/>
                </a:lnTo>
                <a:lnTo>
                  <a:pt x="2250" y="12731"/>
                </a:lnTo>
                <a:lnTo>
                  <a:pt x="2295" y="12607"/>
                </a:lnTo>
                <a:lnTo>
                  <a:pt x="2349" y="12474"/>
                </a:lnTo>
                <a:lnTo>
                  <a:pt x="2388" y="12304"/>
                </a:lnTo>
                <a:lnTo>
                  <a:pt x="2394" y="12132"/>
                </a:lnTo>
                <a:lnTo>
                  <a:pt x="2381" y="11936"/>
                </a:lnTo>
                <a:lnTo>
                  <a:pt x="2336" y="11718"/>
                </a:lnTo>
                <a:lnTo>
                  <a:pt x="2337" y="11737"/>
                </a:lnTo>
                <a:lnTo>
                  <a:pt x="2342" y="11790"/>
                </a:lnTo>
                <a:lnTo>
                  <a:pt x="2352" y="11876"/>
                </a:lnTo>
                <a:lnTo>
                  <a:pt x="2357" y="11981"/>
                </a:lnTo>
                <a:lnTo>
                  <a:pt x="2363" y="12104"/>
                </a:lnTo>
                <a:lnTo>
                  <a:pt x="2340" y="12240"/>
                </a:lnTo>
                <a:lnTo>
                  <a:pt x="2319" y="12395"/>
                </a:lnTo>
                <a:lnTo>
                  <a:pt x="2259" y="12547"/>
                </a:lnTo>
                <a:lnTo>
                  <a:pt x="2185" y="12707"/>
                </a:lnTo>
                <a:lnTo>
                  <a:pt x="2085" y="12867"/>
                </a:lnTo>
                <a:lnTo>
                  <a:pt x="1943" y="13017"/>
                </a:lnTo>
                <a:lnTo>
                  <a:pt x="1774" y="13146"/>
                </a:lnTo>
                <a:lnTo>
                  <a:pt x="1558" y="13256"/>
                </a:lnTo>
                <a:lnTo>
                  <a:pt x="1573" y="13248"/>
                </a:lnTo>
                <a:lnTo>
                  <a:pt x="1616" y="13207"/>
                </a:lnTo>
                <a:lnTo>
                  <a:pt x="1688" y="13130"/>
                </a:lnTo>
                <a:lnTo>
                  <a:pt x="1771" y="13036"/>
                </a:lnTo>
                <a:lnTo>
                  <a:pt x="1863" y="12906"/>
                </a:lnTo>
                <a:lnTo>
                  <a:pt x="1954" y="12756"/>
                </a:lnTo>
                <a:lnTo>
                  <a:pt x="2051" y="12582"/>
                </a:lnTo>
                <a:lnTo>
                  <a:pt x="2129" y="12384"/>
                </a:lnTo>
                <a:lnTo>
                  <a:pt x="2195" y="12157"/>
                </a:lnTo>
                <a:lnTo>
                  <a:pt x="2236" y="11904"/>
                </a:lnTo>
                <a:lnTo>
                  <a:pt x="2248" y="11637"/>
                </a:lnTo>
                <a:lnTo>
                  <a:pt x="2233" y="11350"/>
                </a:lnTo>
                <a:close/>
                <a:moveTo>
                  <a:pt x="6237" y="11215"/>
                </a:moveTo>
                <a:lnTo>
                  <a:pt x="6238" y="11238"/>
                </a:lnTo>
                <a:lnTo>
                  <a:pt x="6289" y="11335"/>
                </a:lnTo>
                <a:lnTo>
                  <a:pt x="6361" y="11406"/>
                </a:lnTo>
                <a:lnTo>
                  <a:pt x="6386" y="11414"/>
                </a:lnTo>
                <a:lnTo>
                  <a:pt x="6348" y="11332"/>
                </a:lnTo>
                <a:lnTo>
                  <a:pt x="6263" y="11239"/>
                </a:lnTo>
                <a:lnTo>
                  <a:pt x="6237" y="11215"/>
                </a:lnTo>
                <a:close/>
                <a:moveTo>
                  <a:pt x="2006" y="11187"/>
                </a:moveTo>
                <a:lnTo>
                  <a:pt x="1945" y="11564"/>
                </a:lnTo>
                <a:lnTo>
                  <a:pt x="1864" y="11922"/>
                </a:lnTo>
                <a:lnTo>
                  <a:pt x="1753" y="12246"/>
                </a:lnTo>
                <a:lnTo>
                  <a:pt x="1606" y="12536"/>
                </a:lnTo>
                <a:lnTo>
                  <a:pt x="1451" y="12810"/>
                </a:lnTo>
                <a:lnTo>
                  <a:pt x="1269" y="13058"/>
                </a:lnTo>
                <a:lnTo>
                  <a:pt x="1077" y="13278"/>
                </a:lnTo>
                <a:lnTo>
                  <a:pt x="863" y="13479"/>
                </a:lnTo>
                <a:lnTo>
                  <a:pt x="630" y="13656"/>
                </a:lnTo>
                <a:lnTo>
                  <a:pt x="396" y="13813"/>
                </a:lnTo>
                <a:lnTo>
                  <a:pt x="160" y="13950"/>
                </a:lnTo>
                <a:lnTo>
                  <a:pt x="0" y="14027"/>
                </a:lnTo>
                <a:lnTo>
                  <a:pt x="0" y="13778"/>
                </a:lnTo>
                <a:lnTo>
                  <a:pt x="33" y="13749"/>
                </a:lnTo>
                <a:lnTo>
                  <a:pt x="124" y="13671"/>
                </a:lnTo>
                <a:lnTo>
                  <a:pt x="209" y="13571"/>
                </a:lnTo>
                <a:lnTo>
                  <a:pt x="301" y="13440"/>
                </a:lnTo>
                <a:lnTo>
                  <a:pt x="390" y="13297"/>
                </a:lnTo>
                <a:lnTo>
                  <a:pt x="469" y="13118"/>
                </a:lnTo>
                <a:lnTo>
                  <a:pt x="542" y="12912"/>
                </a:lnTo>
                <a:lnTo>
                  <a:pt x="581" y="12691"/>
                </a:lnTo>
                <a:lnTo>
                  <a:pt x="801" y="12614"/>
                </a:lnTo>
                <a:lnTo>
                  <a:pt x="979" y="12525"/>
                </a:lnTo>
                <a:lnTo>
                  <a:pt x="1122" y="12421"/>
                </a:lnTo>
                <a:lnTo>
                  <a:pt x="1236" y="12303"/>
                </a:lnTo>
                <a:lnTo>
                  <a:pt x="1340" y="12176"/>
                </a:lnTo>
                <a:lnTo>
                  <a:pt x="1431" y="12027"/>
                </a:lnTo>
                <a:lnTo>
                  <a:pt x="1522" y="11877"/>
                </a:lnTo>
                <a:lnTo>
                  <a:pt x="1610" y="11713"/>
                </a:lnTo>
                <a:lnTo>
                  <a:pt x="1719" y="11543"/>
                </a:lnTo>
                <a:lnTo>
                  <a:pt x="1848" y="11371"/>
                </a:lnTo>
                <a:lnTo>
                  <a:pt x="2006" y="11187"/>
                </a:lnTo>
                <a:close/>
                <a:moveTo>
                  <a:pt x="6184" y="11169"/>
                </a:moveTo>
                <a:lnTo>
                  <a:pt x="6185" y="11244"/>
                </a:lnTo>
                <a:lnTo>
                  <a:pt x="6199" y="11337"/>
                </a:lnTo>
                <a:lnTo>
                  <a:pt x="6246" y="11427"/>
                </a:lnTo>
                <a:lnTo>
                  <a:pt x="6311" y="11496"/>
                </a:lnTo>
                <a:lnTo>
                  <a:pt x="6431" y="11553"/>
                </a:lnTo>
                <a:lnTo>
                  <a:pt x="6432" y="11553"/>
                </a:lnTo>
                <a:lnTo>
                  <a:pt x="6405" y="11456"/>
                </a:lnTo>
                <a:lnTo>
                  <a:pt x="6397" y="11437"/>
                </a:lnTo>
                <a:lnTo>
                  <a:pt x="6356" y="11424"/>
                </a:lnTo>
                <a:lnTo>
                  <a:pt x="6270" y="11337"/>
                </a:lnTo>
                <a:lnTo>
                  <a:pt x="6218" y="11240"/>
                </a:lnTo>
                <a:lnTo>
                  <a:pt x="6217" y="11198"/>
                </a:lnTo>
                <a:lnTo>
                  <a:pt x="6184" y="11169"/>
                </a:lnTo>
                <a:close/>
                <a:moveTo>
                  <a:pt x="1060" y="11164"/>
                </a:moveTo>
                <a:lnTo>
                  <a:pt x="1092" y="11166"/>
                </a:lnTo>
                <a:lnTo>
                  <a:pt x="1117" y="11166"/>
                </a:lnTo>
                <a:lnTo>
                  <a:pt x="1135" y="11171"/>
                </a:lnTo>
                <a:lnTo>
                  <a:pt x="1146" y="11180"/>
                </a:lnTo>
                <a:lnTo>
                  <a:pt x="1152" y="11181"/>
                </a:lnTo>
                <a:lnTo>
                  <a:pt x="1174" y="11194"/>
                </a:lnTo>
                <a:lnTo>
                  <a:pt x="1182" y="11215"/>
                </a:lnTo>
                <a:lnTo>
                  <a:pt x="1180" y="11221"/>
                </a:lnTo>
                <a:lnTo>
                  <a:pt x="1175" y="11239"/>
                </a:lnTo>
                <a:lnTo>
                  <a:pt x="1162" y="11242"/>
                </a:lnTo>
                <a:lnTo>
                  <a:pt x="1156" y="11240"/>
                </a:lnTo>
                <a:lnTo>
                  <a:pt x="1132" y="11234"/>
                </a:lnTo>
                <a:lnTo>
                  <a:pt x="1126" y="11232"/>
                </a:lnTo>
                <a:lnTo>
                  <a:pt x="1109" y="11222"/>
                </a:lnTo>
                <a:lnTo>
                  <a:pt x="1097" y="11218"/>
                </a:lnTo>
                <a:lnTo>
                  <a:pt x="1071" y="11218"/>
                </a:lnTo>
                <a:lnTo>
                  <a:pt x="1076" y="11226"/>
                </a:lnTo>
                <a:lnTo>
                  <a:pt x="1067" y="11236"/>
                </a:lnTo>
                <a:lnTo>
                  <a:pt x="1065" y="11242"/>
                </a:lnTo>
                <a:lnTo>
                  <a:pt x="1051" y="11245"/>
                </a:lnTo>
                <a:lnTo>
                  <a:pt x="1042" y="11255"/>
                </a:lnTo>
                <a:lnTo>
                  <a:pt x="1036" y="11254"/>
                </a:lnTo>
                <a:lnTo>
                  <a:pt x="1017" y="11255"/>
                </a:lnTo>
                <a:lnTo>
                  <a:pt x="1000" y="11270"/>
                </a:lnTo>
                <a:lnTo>
                  <a:pt x="983" y="11285"/>
                </a:lnTo>
                <a:lnTo>
                  <a:pt x="965" y="11306"/>
                </a:lnTo>
                <a:lnTo>
                  <a:pt x="943" y="11339"/>
                </a:lnTo>
                <a:lnTo>
                  <a:pt x="935" y="11369"/>
                </a:lnTo>
                <a:lnTo>
                  <a:pt x="939" y="11402"/>
                </a:lnTo>
                <a:lnTo>
                  <a:pt x="945" y="11429"/>
                </a:lnTo>
                <a:lnTo>
                  <a:pt x="952" y="11451"/>
                </a:lnTo>
                <a:lnTo>
                  <a:pt x="938" y="11434"/>
                </a:lnTo>
                <a:lnTo>
                  <a:pt x="920" y="11403"/>
                </a:lnTo>
                <a:lnTo>
                  <a:pt x="910" y="11369"/>
                </a:lnTo>
                <a:lnTo>
                  <a:pt x="913" y="11331"/>
                </a:lnTo>
                <a:lnTo>
                  <a:pt x="923" y="11295"/>
                </a:lnTo>
                <a:lnTo>
                  <a:pt x="935" y="11272"/>
                </a:lnTo>
                <a:lnTo>
                  <a:pt x="943" y="11242"/>
                </a:lnTo>
                <a:lnTo>
                  <a:pt x="967" y="11223"/>
                </a:lnTo>
                <a:lnTo>
                  <a:pt x="993" y="11198"/>
                </a:lnTo>
                <a:lnTo>
                  <a:pt x="1024" y="11180"/>
                </a:lnTo>
                <a:lnTo>
                  <a:pt x="1060" y="11164"/>
                </a:lnTo>
                <a:close/>
                <a:moveTo>
                  <a:pt x="6536" y="11156"/>
                </a:moveTo>
                <a:lnTo>
                  <a:pt x="6523" y="11178"/>
                </a:lnTo>
                <a:lnTo>
                  <a:pt x="6501" y="11192"/>
                </a:lnTo>
                <a:lnTo>
                  <a:pt x="6495" y="11190"/>
                </a:lnTo>
                <a:lnTo>
                  <a:pt x="6511" y="11175"/>
                </a:lnTo>
                <a:lnTo>
                  <a:pt x="6536" y="11156"/>
                </a:lnTo>
                <a:close/>
                <a:moveTo>
                  <a:pt x="2792" y="11129"/>
                </a:moveTo>
                <a:lnTo>
                  <a:pt x="2776" y="11145"/>
                </a:lnTo>
                <a:lnTo>
                  <a:pt x="2771" y="11148"/>
                </a:lnTo>
                <a:lnTo>
                  <a:pt x="2792" y="11129"/>
                </a:lnTo>
                <a:close/>
                <a:moveTo>
                  <a:pt x="2830" y="11092"/>
                </a:moveTo>
                <a:lnTo>
                  <a:pt x="2819" y="11105"/>
                </a:lnTo>
                <a:lnTo>
                  <a:pt x="2792" y="11129"/>
                </a:lnTo>
                <a:lnTo>
                  <a:pt x="2830" y="11092"/>
                </a:lnTo>
                <a:close/>
                <a:moveTo>
                  <a:pt x="7893" y="11082"/>
                </a:moveTo>
                <a:lnTo>
                  <a:pt x="7945" y="11153"/>
                </a:lnTo>
                <a:lnTo>
                  <a:pt x="7975" y="11258"/>
                </a:lnTo>
                <a:lnTo>
                  <a:pt x="7973" y="11366"/>
                </a:lnTo>
                <a:lnTo>
                  <a:pt x="7940" y="11467"/>
                </a:lnTo>
                <a:lnTo>
                  <a:pt x="7888" y="11535"/>
                </a:lnTo>
                <a:lnTo>
                  <a:pt x="7923" y="11482"/>
                </a:lnTo>
                <a:lnTo>
                  <a:pt x="7962" y="11383"/>
                </a:lnTo>
                <a:lnTo>
                  <a:pt x="7969" y="11282"/>
                </a:lnTo>
                <a:lnTo>
                  <a:pt x="7945" y="11179"/>
                </a:lnTo>
                <a:lnTo>
                  <a:pt x="7893" y="11082"/>
                </a:lnTo>
                <a:close/>
                <a:moveTo>
                  <a:pt x="7884" y="11070"/>
                </a:moveTo>
                <a:lnTo>
                  <a:pt x="7889" y="11074"/>
                </a:lnTo>
                <a:lnTo>
                  <a:pt x="7893" y="11082"/>
                </a:lnTo>
                <a:lnTo>
                  <a:pt x="7884" y="11070"/>
                </a:lnTo>
                <a:close/>
                <a:moveTo>
                  <a:pt x="7513" y="11059"/>
                </a:moveTo>
                <a:lnTo>
                  <a:pt x="7596" y="11087"/>
                </a:lnTo>
                <a:lnTo>
                  <a:pt x="7677" y="11147"/>
                </a:lnTo>
                <a:lnTo>
                  <a:pt x="7721" y="11223"/>
                </a:lnTo>
                <a:lnTo>
                  <a:pt x="7736" y="11311"/>
                </a:lnTo>
                <a:lnTo>
                  <a:pt x="7722" y="11390"/>
                </a:lnTo>
                <a:lnTo>
                  <a:pt x="7673" y="11455"/>
                </a:lnTo>
                <a:lnTo>
                  <a:pt x="7598" y="11493"/>
                </a:lnTo>
                <a:lnTo>
                  <a:pt x="7589" y="11504"/>
                </a:lnTo>
                <a:lnTo>
                  <a:pt x="7576" y="11506"/>
                </a:lnTo>
                <a:lnTo>
                  <a:pt x="7653" y="11456"/>
                </a:lnTo>
                <a:lnTo>
                  <a:pt x="7695" y="11396"/>
                </a:lnTo>
                <a:lnTo>
                  <a:pt x="7714" y="11324"/>
                </a:lnTo>
                <a:lnTo>
                  <a:pt x="7701" y="11250"/>
                </a:lnTo>
                <a:lnTo>
                  <a:pt x="7669" y="11177"/>
                </a:lnTo>
                <a:lnTo>
                  <a:pt x="7614" y="11118"/>
                </a:lnTo>
                <a:lnTo>
                  <a:pt x="7542" y="11073"/>
                </a:lnTo>
                <a:lnTo>
                  <a:pt x="7460" y="11064"/>
                </a:lnTo>
                <a:lnTo>
                  <a:pt x="7345" y="11086"/>
                </a:lnTo>
                <a:lnTo>
                  <a:pt x="7247" y="11143"/>
                </a:lnTo>
                <a:lnTo>
                  <a:pt x="7175" y="11221"/>
                </a:lnTo>
                <a:lnTo>
                  <a:pt x="7121" y="11329"/>
                </a:lnTo>
                <a:lnTo>
                  <a:pt x="7104" y="11440"/>
                </a:lnTo>
                <a:lnTo>
                  <a:pt x="7119" y="11554"/>
                </a:lnTo>
                <a:lnTo>
                  <a:pt x="7184" y="11699"/>
                </a:lnTo>
                <a:lnTo>
                  <a:pt x="7288" y="11817"/>
                </a:lnTo>
                <a:lnTo>
                  <a:pt x="7406" y="11906"/>
                </a:lnTo>
                <a:lnTo>
                  <a:pt x="7566" y="11960"/>
                </a:lnTo>
                <a:lnTo>
                  <a:pt x="7707" y="11959"/>
                </a:lnTo>
                <a:lnTo>
                  <a:pt x="7838" y="11929"/>
                </a:lnTo>
                <a:lnTo>
                  <a:pt x="7924" y="11898"/>
                </a:lnTo>
                <a:lnTo>
                  <a:pt x="7850" y="11932"/>
                </a:lnTo>
                <a:lnTo>
                  <a:pt x="7692" y="11968"/>
                </a:lnTo>
                <a:lnTo>
                  <a:pt x="7540" y="11960"/>
                </a:lnTo>
                <a:lnTo>
                  <a:pt x="7391" y="11915"/>
                </a:lnTo>
                <a:lnTo>
                  <a:pt x="7288" y="11842"/>
                </a:lnTo>
                <a:lnTo>
                  <a:pt x="7200" y="11761"/>
                </a:lnTo>
                <a:lnTo>
                  <a:pt x="7133" y="11647"/>
                </a:lnTo>
                <a:lnTo>
                  <a:pt x="7085" y="11538"/>
                </a:lnTo>
                <a:lnTo>
                  <a:pt x="7086" y="11410"/>
                </a:lnTo>
                <a:lnTo>
                  <a:pt x="7118" y="11290"/>
                </a:lnTo>
                <a:lnTo>
                  <a:pt x="7172" y="11207"/>
                </a:lnTo>
                <a:lnTo>
                  <a:pt x="7241" y="11142"/>
                </a:lnTo>
                <a:lnTo>
                  <a:pt x="7332" y="11088"/>
                </a:lnTo>
                <a:lnTo>
                  <a:pt x="7423" y="11061"/>
                </a:lnTo>
                <a:lnTo>
                  <a:pt x="7513" y="11059"/>
                </a:lnTo>
                <a:close/>
                <a:moveTo>
                  <a:pt x="2876" y="11037"/>
                </a:moveTo>
                <a:lnTo>
                  <a:pt x="2863" y="11059"/>
                </a:lnTo>
                <a:lnTo>
                  <a:pt x="2830" y="11092"/>
                </a:lnTo>
                <a:lnTo>
                  <a:pt x="2876" y="11037"/>
                </a:lnTo>
                <a:close/>
                <a:moveTo>
                  <a:pt x="8267" y="10981"/>
                </a:moveTo>
                <a:lnTo>
                  <a:pt x="8277" y="11015"/>
                </a:lnTo>
                <a:lnTo>
                  <a:pt x="8273" y="11004"/>
                </a:lnTo>
                <a:lnTo>
                  <a:pt x="8267" y="10981"/>
                </a:lnTo>
                <a:close/>
                <a:moveTo>
                  <a:pt x="6511" y="10925"/>
                </a:moveTo>
                <a:lnTo>
                  <a:pt x="6519" y="10926"/>
                </a:lnTo>
                <a:lnTo>
                  <a:pt x="6530" y="10933"/>
                </a:lnTo>
                <a:lnTo>
                  <a:pt x="6511" y="10925"/>
                </a:lnTo>
                <a:close/>
                <a:moveTo>
                  <a:pt x="6493" y="10921"/>
                </a:moveTo>
                <a:lnTo>
                  <a:pt x="6507" y="10923"/>
                </a:lnTo>
                <a:lnTo>
                  <a:pt x="6511" y="10925"/>
                </a:lnTo>
                <a:lnTo>
                  <a:pt x="6493" y="10921"/>
                </a:lnTo>
                <a:close/>
                <a:moveTo>
                  <a:pt x="6433" y="10910"/>
                </a:moveTo>
                <a:lnTo>
                  <a:pt x="6493" y="10921"/>
                </a:lnTo>
                <a:lnTo>
                  <a:pt x="6424" y="10913"/>
                </a:lnTo>
                <a:lnTo>
                  <a:pt x="6433" y="10910"/>
                </a:lnTo>
                <a:close/>
                <a:moveTo>
                  <a:pt x="5700" y="10836"/>
                </a:moveTo>
                <a:lnTo>
                  <a:pt x="5688" y="10847"/>
                </a:lnTo>
                <a:lnTo>
                  <a:pt x="5666" y="10869"/>
                </a:lnTo>
                <a:lnTo>
                  <a:pt x="5700" y="10836"/>
                </a:lnTo>
                <a:close/>
                <a:moveTo>
                  <a:pt x="1971" y="10779"/>
                </a:moveTo>
                <a:lnTo>
                  <a:pt x="1908" y="10793"/>
                </a:lnTo>
                <a:lnTo>
                  <a:pt x="1963" y="10886"/>
                </a:lnTo>
                <a:lnTo>
                  <a:pt x="1952" y="10877"/>
                </a:lnTo>
                <a:lnTo>
                  <a:pt x="1900" y="10794"/>
                </a:lnTo>
                <a:lnTo>
                  <a:pt x="1863" y="10802"/>
                </a:lnTo>
                <a:lnTo>
                  <a:pt x="1827" y="10805"/>
                </a:lnTo>
                <a:lnTo>
                  <a:pt x="1889" y="10944"/>
                </a:lnTo>
                <a:lnTo>
                  <a:pt x="2003" y="11077"/>
                </a:lnTo>
                <a:lnTo>
                  <a:pt x="2024" y="11096"/>
                </a:lnTo>
                <a:lnTo>
                  <a:pt x="2010" y="10950"/>
                </a:lnTo>
                <a:lnTo>
                  <a:pt x="1971" y="10779"/>
                </a:lnTo>
                <a:close/>
                <a:moveTo>
                  <a:pt x="8169" y="10588"/>
                </a:moveTo>
                <a:lnTo>
                  <a:pt x="8169" y="10595"/>
                </a:lnTo>
                <a:lnTo>
                  <a:pt x="8203" y="10809"/>
                </a:lnTo>
                <a:lnTo>
                  <a:pt x="8273" y="11004"/>
                </a:lnTo>
                <a:lnTo>
                  <a:pt x="8283" y="11043"/>
                </a:lnTo>
                <a:lnTo>
                  <a:pt x="8332" y="11126"/>
                </a:lnTo>
                <a:lnTo>
                  <a:pt x="8371" y="11183"/>
                </a:lnTo>
                <a:lnTo>
                  <a:pt x="8362" y="11012"/>
                </a:lnTo>
                <a:lnTo>
                  <a:pt x="8311" y="10838"/>
                </a:lnTo>
                <a:lnTo>
                  <a:pt x="8231" y="10675"/>
                </a:lnTo>
                <a:lnTo>
                  <a:pt x="8169" y="10588"/>
                </a:lnTo>
                <a:close/>
                <a:moveTo>
                  <a:pt x="6363" y="10564"/>
                </a:moveTo>
                <a:lnTo>
                  <a:pt x="6205" y="10580"/>
                </a:lnTo>
                <a:lnTo>
                  <a:pt x="6049" y="10635"/>
                </a:lnTo>
                <a:lnTo>
                  <a:pt x="5886" y="10715"/>
                </a:lnTo>
                <a:lnTo>
                  <a:pt x="5719" y="10838"/>
                </a:lnTo>
                <a:lnTo>
                  <a:pt x="5540" y="11003"/>
                </a:lnTo>
                <a:lnTo>
                  <a:pt x="5609" y="10925"/>
                </a:lnTo>
                <a:lnTo>
                  <a:pt x="5553" y="10981"/>
                </a:lnTo>
                <a:lnTo>
                  <a:pt x="5378" y="11161"/>
                </a:lnTo>
                <a:lnTo>
                  <a:pt x="5392" y="11151"/>
                </a:lnTo>
                <a:lnTo>
                  <a:pt x="5377" y="11163"/>
                </a:lnTo>
                <a:lnTo>
                  <a:pt x="5349" y="11191"/>
                </a:lnTo>
                <a:lnTo>
                  <a:pt x="5169" y="11363"/>
                </a:lnTo>
                <a:lnTo>
                  <a:pt x="5001" y="11512"/>
                </a:lnTo>
                <a:lnTo>
                  <a:pt x="4869" y="11625"/>
                </a:lnTo>
                <a:lnTo>
                  <a:pt x="4550" y="11907"/>
                </a:lnTo>
                <a:lnTo>
                  <a:pt x="4253" y="12157"/>
                </a:lnTo>
                <a:lnTo>
                  <a:pt x="4228" y="12177"/>
                </a:lnTo>
                <a:lnTo>
                  <a:pt x="4195" y="12206"/>
                </a:lnTo>
                <a:lnTo>
                  <a:pt x="4016" y="12372"/>
                </a:lnTo>
                <a:lnTo>
                  <a:pt x="3841" y="12525"/>
                </a:lnTo>
                <a:lnTo>
                  <a:pt x="3688" y="12665"/>
                </a:lnTo>
                <a:lnTo>
                  <a:pt x="3545" y="12795"/>
                </a:lnTo>
                <a:lnTo>
                  <a:pt x="3422" y="12897"/>
                </a:lnTo>
                <a:lnTo>
                  <a:pt x="3315" y="12985"/>
                </a:lnTo>
                <a:lnTo>
                  <a:pt x="3240" y="13049"/>
                </a:lnTo>
                <a:lnTo>
                  <a:pt x="3191" y="13088"/>
                </a:lnTo>
                <a:lnTo>
                  <a:pt x="3308" y="13060"/>
                </a:lnTo>
                <a:lnTo>
                  <a:pt x="3438" y="13005"/>
                </a:lnTo>
                <a:lnTo>
                  <a:pt x="3574" y="12931"/>
                </a:lnTo>
                <a:lnTo>
                  <a:pt x="3721" y="12834"/>
                </a:lnTo>
                <a:lnTo>
                  <a:pt x="3864" y="12731"/>
                </a:lnTo>
                <a:lnTo>
                  <a:pt x="3897" y="12705"/>
                </a:lnTo>
                <a:lnTo>
                  <a:pt x="3930" y="12677"/>
                </a:lnTo>
                <a:lnTo>
                  <a:pt x="4116" y="12507"/>
                </a:lnTo>
                <a:lnTo>
                  <a:pt x="4304" y="12331"/>
                </a:lnTo>
                <a:lnTo>
                  <a:pt x="4482" y="12166"/>
                </a:lnTo>
                <a:lnTo>
                  <a:pt x="4673" y="12004"/>
                </a:lnTo>
                <a:lnTo>
                  <a:pt x="4858" y="11860"/>
                </a:lnTo>
                <a:lnTo>
                  <a:pt x="5052" y="11737"/>
                </a:lnTo>
                <a:lnTo>
                  <a:pt x="5246" y="11634"/>
                </a:lnTo>
                <a:lnTo>
                  <a:pt x="5460" y="11555"/>
                </a:lnTo>
                <a:lnTo>
                  <a:pt x="5625" y="11515"/>
                </a:lnTo>
                <a:lnTo>
                  <a:pt x="5800" y="11483"/>
                </a:lnTo>
                <a:lnTo>
                  <a:pt x="5987" y="11481"/>
                </a:lnTo>
                <a:lnTo>
                  <a:pt x="6165" y="11515"/>
                </a:lnTo>
                <a:lnTo>
                  <a:pt x="6326" y="11564"/>
                </a:lnTo>
                <a:lnTo>
                  <a:pt x="6438" y="11630"/>
                </a:lnTo>
                <a:lnTo>
                  <a:pt x="6442" y="11588"/>
                </a:lnTo>
                <a:lnTo>
                  <a:pt x="6433" y="11558"/>
                </a:lnTo>
                <a:lnTo>
                  <a:pt x="6347" y="11531"/>
                </a:lnTo>
                <a:lnTo>
                  <a:pt x="6262" y="11463"/>
                </a:lnTo>
                <a:lnTo>
                  <a:pt x="6209" y="11372"/>
                </a:lnTo>
                <a:lnTo>
                  <a:pt x="6175" y="11280"/>
                </a:lnTo>
                <a:lnTo>
                  <a:pt x="6176" y="11177"/>
                </a:lnTo>
                <a:lnTo>
                  <a:pt x="6179" y="11164"/>
                </a:lnTo>
                <a:lnTo>
                  <a:pt x="6159" y="11147"/>
                </a:lnTo>
                <a:lnTo>
                  <a:pt x="6031" y="11094"/>
                </a:lnTo>
                <a:lnTo>
                  <a:pt x="5861" y="11056"/>
                </a:lnTo>
                <a:lnTo>
                  <a:pt x="5697" y="11045"/>
                </a:lnTo>
                <a:lnTo>
                  <a:pt x="5539" y="11080"/>
                </a:lnTo>
                <a:lnTo>
                  <a:pt x="5691" y="11043"/>
                </a:lnTo>
                <a:lnTo>
                  <a:pt x="5854" y="11034"/>
                </a:lnTo>
                <a:lnTo>
                  <a:pt x="6006" y="11068"/>
                </a:lnTo>
                <a:lnTo>
                  <a:pt x="6156" y="11133"/>
                </a:lnTo>
                <a:lnTo>
                  <a:pt x="6181" y="11153"/>
                </a:lnTo>
                <a:lnTo>
                  <a:pt x="6194" y="11085"/>
                </a:lnTo>
                <a:lnTo>
                  <a:pt x="6249" y="10997"/>
                </a:lnTo>
                <a:lnTo>
                  <a:pt x="6330" y="10935"/>
                </a:lnTo>
                <a:lnTo>
                  <a:pt x="6413" y="10911"/>
                </a:lnTo>
                <a:lnTo>
                  <a:pt x="6424" y="10913"/>
                </a:lnTo>
                <a:lnTo>
                  <a:pt x="6350" y="10933"/>
                </a:lnTo>
                <a:lnTo>
                  <a:pt x="6272" y="10984"/>
                </a:lnTo>
                <a:lnTo>
                  <a:pt x="6216" y="11052"/>
                </a:lnTo>
                <a:lnTo>
                  <a:pt x="6184" y="11147"/>
                </a:lnTo>
                <a:lnTo>
                  <a:pt x="6184" y="11155"/>
                </a:lnTo>
                <a:lnTo>
                  <a:pt x="6217" y="11180"/>
                </a:lnTo>
                <a:lnTo>
                  <a:pt x="6216" y="11123"/>
                </a:lnTo>
                <a:lnTo>
                  <a:pt x="6244" y="11041"/>
                </a:lnTo>
                <a:lnTo>
                  <a:pt x="6309" y="10967"/>
                </a:lnTo>
                <a:lnTo>
                  <a:pt x="6395" y="10932"/>
                </a:lnTo>
                <a:lnTo>
                  <a:pt x="6487" y="10924"/>
                </a:lnTo>
                <a:lnTo>
                  <a:pt x="6554" y="10948"/>
                </a:lnTo>
                <a:lnTo>
                  <a:pt x="6530" y="10933"/>
                </a:lnTo>
                <a:lnTo>
                  <a:pt x="6582" y="10956"/>
                </a:lnTo>
                <a:lnTo>
                  <a:pt x="6641" y="11023"/>
                </a:lnTo>
                <a:lnTo>
                  <a:pt x="6663" y="11086"/>
                </a:lnTo>
                <a:lnTo>
                  <a:pt x="6650" y="11160"/>
                </a:lnTo>
                <a:lnTo>
                  <a:pt x="6660" y="11098"/>
                </a:lnTo>
                <a:lnTo>
                  <a:pt x="6644" y="11036"/>
                </a:lnTo>
                <a:lnTo>
                  <a:pt x="6591" y="10971"/>
                </a:lnTo>
                <a:lnTo>
                  <a:pt x="6561" y="10952"/>
                </a:lnTo>
                <a:lnTo>
                  <a:pt x="6609" y="11001"/>
                </a:lnTo>
                <a:lnTo>
                  <a:pt x="6636" y="11067"/>
                </a:lnTo>
                <a:lnTo>
                  <a:pt x="6645" y="11133"/>
                </a:lnTo>
                <a:lnTo>
                  <a:pt x="6612" y="11208"/>
                </a:lnTo>
                <a:lnTo>
                  <a:pt x="6556" y="11251"/>
                </a:lnTo>
                <a:lnTo>
                  <a:pt x="6474" y="11268"/>
                </a:lnTo>
                <a:lnTo>
                  <a:pt x="6411" y="11239"/>
                </a:lnTo>
                <a:lnTo>
                  <a:pt x="6372" y="11190"/>
                </a:lnTo>
                <a:lnTo>
                  <a:pt x="6369" y="11131"/>
                </a:lnTo>
                <a:lnTo>
                  <a:pt x="6384" y="11097"/>
                </a:lnTo>
                <a:lnTo>
                  <a:pt x="6395" y="11080"/>
                </a:lnTo>
                <a:lnTo>
                  <a:pt x="6419" y="11061"/>
                </a:lnTo>
                <a:lnTo>
                  <a:pt x="6448" y="11049"/>
                </a:lnTo>
                <a:lnTo>
                  <a:pt x="6480" y="11051"/>
                </a:lnTo>
                <a:lnTo>
                  <a:pt x="6504" y="11057"/>
                </a:lnTo>
                <a:lnTo>
                  <a:pt x="6526" y="11070"/>
                </a:lnTo>
                <a:lnTo>
                  <a:pt x="6534" y="11091"/>
                </a:lnTo>
                <a:lnTo>
                  <a:pt x="6548" y="11108"/>
                </a:lnTo>
                <a:lnTo>
                  <a:pt x="6542" y="11132"/>
                </a:lnTo>
                <a:lnTo>
                  <a:pt x="6541" y="11138"/>
                </a:lnTo>
                <a:lnTo>
                  <a:pt x="6542" y="11106"/>
                </a:lnTo>
                <a:lnTo>
                  <a:pt x="6528" y="11089"/>
                </a:lnTo>
                <a:lnTo>
                  <a:pt x="6508" y="11065"/>
                </a:lnTo>
                <a:lnTo>
                  <a:pt x="6478" y="11057"/>
                </a:lnTo>
                <a:lnTo>
                  <a:pt x="6452" y="11057"/>
                </a:lnTo>
                <a:lnTo>
                  <a:pt x="6424" y="11068"/>
                </a:lnTo>
                <a:lnTo>
                  <a:pt x="6401" y="11082"/>
                </a:lnTo>
                <a:lnTo>
                  <a:pt x="6381" y="11109"/>
                </a:lnTo>
                <a:lnTo>
                  <a:pt x="6375" y="11133"/>
                </a:lnTo>
                <a:lnTo>
                  <a:pt x="6373" y="11164"/>
                </a:lnTo>
                <a:lnTo>
                  <a:pt x="6389" y="11201"/>
                </a:lnTo>
                <a:lnTo>
                  <a:pt x="6407" y="11231"/>
                </a:lnTo>
                <a:lnTo>
                  <a:pt x="6435" y="11245"/>
                </a:lnTo>
                <a:lnTo>
                  <a:pt x="6477" y="11256"/>
                </a:lnTo>
                <a:lnTo>
                  <a:pt x="6544" y="11248"/>
                </a:lnTo>
                <a:lnTo>
                  <a:pt x="6606" y="11206"/>
                </a:lnTo>
                <a:lnTo>
                  <a:pt x="6629" y="11142"/>
                </a:lnTo>
                <a:lnTo>
                  <a:pt x="6629" y="11071"/>
                </a:lnTo>
                <a:lnTo>
                  <a:pt x="6599" y="11012"/>
                </a:lnTo>
                <a:lnTo>
                  <a:pt x="6553" y="10967"/>
                </a:lnTo>
                <a:lnTo>
                  <a:pt x="6483" y="10942"/>
                </a:lnTo>
                <a:lnTo>
                  <a:pt x="6398" y="10946"/>
                </a:lnTo>
                <a:lnTo>
                  <a:pt x="6318" y="10983"/>
                </a:lnTo>
                <a:lnTo>
                  <a:pt x="6262" y="11045"/>
                </a:lnTo>
                <a:lnTo>
                  <a:pt x="6234" y="11128"/>
                </a:lnTo>
                <a:lnTo>
                  <a:pt x="6236" y="11195"/>
                </a:lnTo>
                <a:lnTo>
                  <a:pt x="6257" y="11211"/>
                </a:lnTo>
                <a:lnTo>
                  <a:pt x="6342" y="11304"/>
                </a:lnTo>
                <a:lnTo>
                  <a:pt x="6409" y="11418"/>
                </a:lnTo>
                <a:lnTo>
                  <a:pt x="6410" y="11422"/>
                </a:lnTo>
                <a:lnTo>
                  <a:pt x="6467" y="11440"/>
                </a:lnTo>
                <a:lnTo>
                  <a:pt x="6578" y="11437"/>
                </a:lnTo>
                <a:lnTo>
                  <a:pt x="6682" y="11407"/>
                </a:lnTo>
                <a:lnTo>
                  <a:pt x="6763" y="11344"/>
                </a:lnTo>
                <a:lnTo>
                  <a:pt x="6832" y="11253"/>
                </a:lnTo>
                <a:lnTo>
                  <a:pt x="6859" y="11151"/>
                </a:lnTo>
                <a:lnTo>
                  <a:pt x="6865" y="11004"/>
                </a:lnTo>
                <a:lnTo>
                  <a:pt x="6808" y="10880"/>
                </a:lnTo>
                <a:lnTo>
                  <a:pt x="6738" y="10778"/>
                </a:lnTo>
                <a:lnTo>
                  <a:pt x="6624" y="10697"/>
                </a:lnTo>
                <a:lnTo>
                  <a:pt x="6494" y="10656"/>
                </a:lnTo>
                <a:lnTo>
                  <a:pt x="6489" y="10623"/>
                </a:lnTo>
                <a:lnTo>
                  <a:pt x="6632" y="10667"/>
                </a:lnTo>
                <a:lnTo>
                  <a:pt x="6752" y="10750"/>
                </a:lnTo>
                <a:lnTo>
                  <a:pt x="6832" y="10861"/>
                </a:lnTo>
                <a:lnTo>
                  <a:pt x="6880" y="10996"/>
                </a:lnTo>
                <a:lnTo>
                  <a:pt x="6886" y="11145"/>
                </a:lnTo>
                <a:lnTo>
                  <a:pt x="6844" y="11256"/>
                </a:lnTo>
                <a:lnTo>
                  <a:pt x="6781" y="11349"/>
                </a:lnTo>
                <a:lnTo>
                  <a:pt x="6693" y="11416"/>
                </a:lnTo>
                <a:lnTo>
                  <a:pt x="6585" y="11458"/>
                </a:lnTo>
                <a:lnTo>
                  <a:pt x="6463" y="11458"/>
                </a:lnTo>
                <a:lnTo>
                  <a:pt x="6416" y="11443"/>
                </a:lnTo>
                <a:lnTo>
                  <a:pt x="6442" y="11536"/>
                </a:lnTo>
                <a:lnTo>
                  <a:pt x="6442" y="11554"/>
                </a:lnTo>
                <a:lnTo>
                  <a:pt x="6564" y="11562"/>
                </a:lnTo>
                <a:lnTo>
                  <a:pt x="6688" y="11530"/>
                </a:lnTo>
                <a:lnTo>
                  <a:pt x="6808" y="11465"/>
                </a:lnTo>
                <a:lnTo>
                  <a:pt x="6906" y="11362"/>
                </a:lnTo>
                <a:lnTo>
                  <a:pt x="6958" y="11268"/>
                </a:lnTo>
                <a:lnTo>
                  <a:pt x="6971" y="11232"/>
                </a:lnTo>
                <a:lnTo>
                  <a:pt x="6990" y="11115"/>
                </a:lnTo>
                <a:lnTo>
                  <a:pt x="6984" y="10991"/>
                </a:lnTo>
                <a:lnTo>
                  <a:pt x="6942" y="10857"/>
                </a:lnTo>
                <a:lnTo>
                  <a:pt x="6868" y="10748"/>
                </a:lnTo>
                <a:lnTo>
                  <a:pt x="6813" y="10688"/>
                </a:lnTo>
                <a:lnTo>
                  <a:pt x="6725" y="10633"/>
                </a:lnTo>
                <a:lnTo>
                  <a:pt x="6627" y="10588"/>
                </a:lnTo>
                <a:lnTo>
                  <a:pt x="6498" y="10567"/>
                </a:lnTo>
                <a:lnTo>
                  <a:pt x="6363" y="10564"/>
                </a:lnTo>
                <a:close/>
                <a:moveTo>
                  <a:pt x="0" y="10504"/>
                </a:moveTo>
                <a:lnTo>
                  <a:pt x="4" y="10507"/>
                </a:lnTo>
                <a:lnTo>
                  <a:pt x="77" y="10571"/>
                </a:lnTo>
                <a:lnTo>
                  <a:pt x="125" y="10635"/>
                </a:lnTo>
                <a:lnTo>
                  <a:pt x="159" y="10676"/>
                </a:lnTo>
                <a:lnTo>
                  <a:pt x="117" y="10639"/>
                </a:lnTo>
                <a:lnTo>
                  <a:pt x="110" y="10634"/>
                </a:lnTo>
                <a:lnTo>
                  <a:pt x="193" y="10717"/>
                </a:lnTo>
                <a:lnTo>
                  <a:pt x="278" y="10861"/>
                </a:lnTo>
                <a:lnTo>
                  <a:pt x="337" y="11025"/>
                </a:lnTo>
                <a:lnTo>
                  <a:pt x="357" y="11243"/>
                </a:lnTo>
                <a:lnTo>
                  <a:pt x="328" y="11454"/>
                </a:lnTo>
                <a:lnTo>
                  <a:pt x="262" y="11655"/>
                </a:lnTo>
                <a:lnTo>
                  <a:pt x="160" y="11847"/>
                </a:lnTo>
                <a:lnTo>
                  <a:pt x="69" y="11965"/>
                </a:lnTo>
                <a:lnTo>
                  <a:pt x="152" y="12147"/>
                </a:lnTo>
                <a:lnTo>
                  <a:pt x="207" y="12354"/>
                </a:lnTo>
                <a:lnTo>
                  <a:pt x="231" y="12579"/>
                </a:lnTo>
                <a:lnTo>
                  <a:pt x="231" y="12588"/>
                </a:lnTo>
                <a:lnTo>
                  <a:pt x="276" y="12579"/>
                </a:lnTo>
                <a:lnTo>
                  <a:pt x="501" y="12509"/>
                </a:lnTo>
                <a:lnTo>
                  <a:pt x="728" y="12427"/>
                </a:lnTo>
                <a:lnTo>
                  <a:pt x="922" y="12324"/>
                </a:lnTo>
                <a:lnTo>
                  <a:pt x="1094" y="12183"/>
                </a:lnTo>
                <a:lnTo>
                  <a:pt x="1246" y="12023"/>
                </a:lnTo>
                <a:lnTo>
                  <a:pt x="1344" y="11894"/>
                </a:lnTo>
                <a:lnTo>
                  <a:pt x="1407" y="11750"/>
                </a:lnTo>
                <a:lnTo>
                  <a:pt x="1444" y="11612"/>
                </a:lnTo>
                <a:lnTo>
                  <a:pt x="1449" y="11472"/>
                </a:lnTo>
                <a:lnTo>
                  <a:pt x="1430" y="11345"/>
                </a:lnTo>
                <a:lnTo>
                  <a:pt x="1380" y="11241"/>
                </a:lnTo>
                <a:lnTo>
                  <a:pt x="1303" y="11170"/>
                </a:lnTo>
                <a:lnTo>
                  <a:pt x="1207" y="11119"/>
                </a:lnTo>
                <a:lnTo>
                  <a:pt x="1110" y="11119"/>
                </a:lnTo>
                <a:lnTo>
                  <a:pt x="1042" y="11133"/>
                </a:lnTo>
                <a:lnTo>
                  <a:pt x="981" y="11169"/>
                </a:lnTo>
                <a:lnTo>
                  <a:pt x="945" y="11211"/>
                </a:lnTo>
                <a:lnTo>
                  <a:pt x="912" y="11260"/>
                </a:lnTo>
                <a:lnTo>
                  <a:pt x="900" y="11308"/>
                </a:lnTo>
                <a:lnTo>
                  <a:pt x="892" y="11338"/>
                </a:lnTo>
                <a:lnTo>
                  <a:pt x="887" y="11356"/>
                </a:lnTo>
                <a:lnTo>
                  <a:pt x="886" y="11337"/>
                </a:lnTo>
                <a:lnTo>
                  <a:pt x="894" y="11306"/>
                </a:lnTo>
                <a:lnTo>
                  <a:pt x="906" y="11258"/>
                </a:lnTo>
                <a:lnTo>
                  <a:pt x="939" y="11209"/>
                </a:lnTo>
                <a:lnTo>
                  <a:pt x="975" y="11167"/>
                </a:lnTo>
                <a:lnTo>
                  <a:pt x="1038" y="11126"/>
                </a:lnTo>
                <a:lnTo>
                  <a:pt x="1106" y="11111"/>
                </a:lnTo>
                <a:lnTo>
                  <a:pt x="1208" y="11113"/>
                </a:lnTo>
                <a:lnTo>
                  <a:pt x="1314" y="11153"/>
                </a:lnTo>
                <a:lnTo>
                  <a:pt x="1394" y="11239"/>
                </a:lnTo>
                <a:lnTo>
                  <a:pt x="1450" y="11343"/>
                </a:lnTo>
                <a:lnTo>
                  <a:pt x="1473" y="11478"/>
                </a:lnTo>
                <a:lnTo>
                  <a:pt x="1468" y="11618"/>
                </a:lnTo>
                <a:lnTo>
                  <a:pt x="1444" y="11760"/>
                </a:lnTo>
                <a:lnTo>
                  <a:pt x="1377" y="11916"/>
                </a:lnTo>
                <a:lnTo>
                  <a:pt x="1277" y="12050"/>
                </a:lnTo>
                <a:lnTo>
                  <a:pt x="1121" y="12228"/>
                </a:lnTo>
                <a:lnTo>
                  <a:pt x="944" y="12362"/>
                </a:lnTo>
                <a:lnTo>
                  <a:pt x="745" y="12483"/>
                </a:lnTo>
                <a:lnTo>
                  <a:pt x="530" y="12568"/>
                </a:lnTo>
                <a:lnTo>
                  <a:pt x="292" y="12641"/>
                </a:lnTo>
                <a:lnTo>
                  <a:pt x="227" y="12655"/>
                </a:lnTo>
                <a:lnTo>
                  <a:pt x="219" y="12795"/>
                </a:lnTo>
                <a:lnTo>
                  <a:pt x="161" y="13018"/>
                </a:lnTo>
                <a:lnTo>
                  <a:pt x="59" y="13235"/>
                </a:lnTo>
                <a:lnTo>
                  <a:pt x="0" y="13326"/>
                </a:lnTo>
                <a:lnTo>
                  <a:pt x="0" y="13235"/>
                </a:lnTo>
                <a:lnTo>
                  <a:pt x="25" y="13194"/>
                </a:lnTo>
                <a:lnTo>
                  <a:pt x="119" y="12981"/>
                </a:lnTo>
                <a:lnTo>
                  <a:pt x="150" y="12764"/>
                </a:lnTo>
                <a:lnTo>
                  <a:pt x="152" y="12672"/>
                </a:lnTo>
                <a:lnTo>
                  <a:pt x="40" y="12696"/>
                </a:lnTo>
                <a:lnTo>
                  <a:pt x="0" y="12704"/>
                </a:lnTo>
                <a:lnTo>
                  <a:pt x="0" y="12632"/>
                </a:lnTo>
                <a:lnTo>
                  <a:pt x="25" y="12628"/>
                </a:lnTo>
                <a:lnTo>
                  <a:pt x="152" y="12603"/>
                </a:lnTo>
                <a:lnTo>
                  <a:pt x="153" y="12533"/>
                </a:lnTo>
                <a:lnTo>
                  <a:pt x="114" y="12317"/>
                </a:lnTo>
                <a:lnTo>
                  <a:pt x="48" y="12100"/>
                </a:lnTo>
                <a:lnTo>
                  <a:pt x="11" y="12033"/>
                </a:lnTo>
                <a:lnTo>
                  <a:pt x="0" y="12043"/>
                </a:lnTo>
                <a:lnTo>
                  <a:pt x="0" y="11853"/>
                </a:lnTo>
                <a:lnTo>
                  <a:pt x="62" y="11949"/>
                </a:lnTo>
                <a:lnTo>
                  <a:pt x="71" y="11939"/>
                </a:lnTo>
                <a:lnTo>
                  <a:pt x="193" y="11772"/>
                </a:lnTo>
                <a:lnTo>
                  <a:pt x="275" y="11581"/>
                </a:lnTo>
                <a:lnTo>
                  <a:pt x="321" y="11381"/>
                </a:lnTo>
                <a:lnTo>
                  <a:pt x="328" y="11183"/>
                </a:lnTo>
                <a:lnTo>
                  <a:pt x="305" y="10978"/>
                </a:lnTo>
                <a:lnTo>
                  <a:pt x="248" y="10828"/>
                </a:lnTo>
                <a:lnTo>
                  <a:pt x="154" y="10694"/>
                </a:lnTo>
                <a:lnTo>
                  <a:pt x="52" y="10592"/>
                </a:lnTo>
                <a:lnTo>
                  <a:pt x="0" y="10558"/>
                </a:lnTo>
                <a:lnTo>
                  <a:pt x="0" y="10504"/>
                </a:lnTo>
                <a:close/>
                <a:moveTo>
                  <a:pt x="2257" y="10475"/>
                </a:moveTo>
                <a:lnTo>
                  <a:pt x="2263" y="10476"/>
                </a:lnTo>
                <a:lnTo>
                  <a:pt x="2254" y="10487"/>
                </a:lnTo>
                <a:lnTo>
                  <a:pt x="2257" y="10475"/>
                </a:lnTo>
                <a:close/>
                <a:moveTo>
                  <a:pt x="1878" y="10472"/>
                </a:moveTo>
                <a:lnTo>
                  <a:pt x="1860" y="10544"/>
                </a:lnTo>
                <a:lnTo>
                  <a:pt x="1867" y="10662"/>
                </a:lnTo>
                <a:lnTo>
                  <a:pt x="1898" y="10772"/>
                </a:lnTo>
                <a:lnTo>
                  <a:pt x="1966" y="10756"/>
                </a:lnTo>
                <a:lnTo>
                  <a:pt x="1938" y="10636"/>
                </a:lnTo>
                <a:lnTo>
                  <a:pt x="1878" y="10472"/>
                </a:lnTo>
                <a:close/>
                <a:moveTo>
                  <a:pt x="9432" y="10464"/>
                </a:moveTo>
                <a:lnTo>
                  <a:pt x="9456" y="10496"/>
                </a:lnTo>
                <a:lnTo>
                  <a:pt x="9437" y="10471"/>
                </a:lnTo>
                <a:lnTo>
                  <a:pt x="9432" y="10464"/>
                </a:lnTo>
                <a:close/>
                <a:moveTo>
                  <a:pt x="9429" y="10458"/>
                </a:moveTo>
                <a:lnTo>
                  <a:pt x="9435" y="10465"/>
                </a:lnTo>
                <a:lnTo>
                  <a:pt x="9432" y="10464"/>
                </a:lnTo>
                <a:lnTo>
                  <a:pt x="9429" y="10458"/>
                </a:lnTo>
                <a:close/>
                <a:moveTo>
                  <a:pt x="9413" y="10439"/>
                </a:moveTo>
                <a:lnTo>
                  <a:pt x="9423" y="10448"/>
                </a:lnTo>
                <a:lnTo>
                  <a:pt x="9429" y="10458"/>
                </a:lnTo>
                <a:lnTo>
                  <a:pt x="9413" y="10439"/>
                </a:lnTo>
                <a:close/>
                <a:moveTo>
                  <a:pt x="1834" y="10350"/>
                </a:moveTo>
                <a:lnTo>
                  <a:pt x="1802" y="10445"/>
                </a:lnTo>
                <a:lnTo>
                  <a:pt x="1785" y="10634"/>
                </a:lnTo>
                <a:lnTo>
                  <a:pt x="1818" y="10779"/>
                </a:lnTo>
                <a:lnTo>
                  <a:pt x="1882" y="10775"/>
                </a:lnTo>
                <a:lnTo>
                  <a:pt x="1887" y="10774"/>
                </a:lnTo>
                <a:lnTo>
                  <a:pt x="1884" y="10769"/>
                </a:lnTo>
                <a:lnTo>
                  <a:pt x="1849" y="10657"/>
                </a:lnTo>
                <a:lnTo>
                  <a:pt x="1836" y="10538"/>
                </a:lnTo>
                <a:lnTo>
                  <a:pt x="1860" y="10422"/>
                </a:lnTo>
                <a:lnTo>
                  <a:pt x="1834" y="10350"/>
                </a:lnTo>
                <a:close/>
                <a:moveTo>
                  <a:pt x="2557" y="10341"/>
                </a:moveTo>
                <a:lnTo>
                  <a:pt x="2467" y="10485"/>
                </a:lnTo>
                <a:lnTo>
                  <a:pt x="2345" y="10607"/>
                </a:lnTo>
                <a:lnTo>
                  <a:pt x="2197" y="10704"/>
                </a:lnTo>
                <a:lnTo>
                  <a:pt x="2077" y="10751"/>
                </a:lnTo>
                <a:lnTo>
                  <a:pt x="2083" y="10770"/>
                </a:lnTo>
                <a:lnTo>
                  <a:pt x="2146" y="11070"/>
                </a:lnTo>
                <a:lnTo>
                  <a:pt x="2151" y="11196"/>
                </a:lnTo>
                <a:lnTo>
                  <a:pt x="2251" y="11232"/>
                </a:lnTo>
                <a:lnTo>
                  <a:pt x="2391" y="11263"/>
                </a:lnTo>
                <a:lnTo>
                  <a:pt x="2427" y="11259"/>
                </a:lnTo>
                <a:lnTo>
                  <a:pt x="2438" y="11230"/>
                </a:lnTo>
                <a:lnTo>
                  <a:pt x="2515" y="11134"/>
                </a:lnTo>
                <a:lnTo>
                  <a:pt x="2618" y="11059"/>
                </a:lnTo>
                <a:lnTo>
                  <a:pt x="2736" y="11025"/>
                </a:lnTo>
                <a:lnTo>
                  <a:pt x="2856" y="11012"/>
                </a:lnTo>
                <a:lnTo>
                  <a:pt x="2887" y="11017"/>
                </a:lnTo>
                <a:lnTo>
                  <a:pt x="2921" y="10958"/>
                </a:lnTo>
                <a:lnTo>
                  <a:pt x="2953" y="10838"/>
                </a:lnTo>
                <a:lnTo>
                  <a:pt x="2951" y="10722"/>
                </a:lnTo>
                <a:lnTo>
                  <a:pt x="2924" y="10605"/>
                </a:lnTo>
                <a:lnTo>
                  <a:pt x="2870" y="10494"/>
                </a:lnTo>
                <a:lnTo>
                  <a:pt x="2792" y="10423"/>
                </a:lnTo>
                <a:lnTo>
                  <a:pt x="2716" y="10370"/>
                </a:lnTo>
                <a:lnTo>
                  <a:pt x="2613" y="10343"/>
                </a:lnTo>
                <a:lnTo>
                  <a:pt x="2557" y="10341"/>
                </a:lnTo>
                <a:close/>
                <a:moveTo>
                  <a:pt x="8181" y="10340"/>
                </a:moveTo>
                <a:lnTo>
                  <a:pt x="8173" y="10383"/>
                </a:lnTo>
                <a:lnTo>
                  <a:pt x="8170" y="10553"/>
                </a:lnTo>
                <a:lnTo>
                  <a:pt x="8257" y="10676"/>
                </a:lnTo>
                <a:lnTo>
                  <a:pt x="8329" y="10817"/>
                </a:lnTo>
                <a:lnTo>
                  <a:pt x="8377" y="10977"/>
                </a:lnTo>
                <a:lnTo>
                  <a:pt x="8395" y="11130"/>
                </a:lnTo>
                <a:lnTo>
                  <a:pt x="8396" y="11220"/>
                </a:lnTo>
                <a:lnTo>
                  <a:pt x="8462" y="11315"/>
                </a:lnTo>
                <a:lnTo>
                  <a:pt x="8623" y="11486"/>
                </a:lnTo>
                <a:lnTo>
                  <a:pt x="8642" y="11500"/>
                </a:lnTo>
                <a:lnTo>
                  <a:pt x="8668" y="11388"/>
                </a:lnTo>
                <a:lnTo>
                  <a:pt x="8675" y="11191"/>
                </a:lnTo>
                <a:lnTo>
                  <a:pt x="8646" y="10984"/>
                </a:lnTo>
                <a:lnTo>
                  <a:pt x="8580" y="10793"/>
                </a:lnTo>
                <a:lnTo>
                  <a:pt x="8477" y="10624"/>
                </a:lnTo>
                <a:lnTo>
                  <a:pt x="8407" y="10522"/>
                </a:lnTo>
                <a:lnTo>
                  <a:pt x="8298" y="10423"/>
                </a:lnTo>
                <a:lnTo>
                  <a:pt x="8181" y="10340"/>
                </a:lnTo>
                <a:close/>
                <a:moveTo>
                  <a:pt x="3081" y="10242"/>
                </a:moveTo>
                <a:lnTo>
                  <a:pt x="3105" y="10260"/>
                </a:lnTo>
                <a:lnTo>
                  <a:pt x="3114" y="10272"/>
                </a:lnTo>
                <a:lnTo>
                  <a:pt x="3081" y="10242"/>
                </a:lnTo>
                <a:close/>
                <a:moveTo>
                  <a:pt x="8063" y="10192"/>
                </a:moveTo>
                <a:lnTo>
                  <a:pt x="8094" y="10209"/>
                </a:lnTo>
                <a:lnTo>
                  <a:pt x="8096" y="10200"/>
                </a:lnTo>
                <a:lnTo>
                  <a:pt x="8086" y="10200"/>
                </a:lnTo>
                <a:lnTo>
                  <a:pt x="8063" y="10192"/>
                </a:lnTo>
                <a:close/>
                <a:moveTo>
                  <a:pt x="7328" y="10124"/>
                </a:moveTo>
                <a:lnTo>
                  <a:pt x="7211" y="10130"/>
                </a:lnTo>
                <a:lnTo>
                  <a:pt x="6963" y="10168"/>
                </a:lnTo>
                <a:lnTo>
                  <a:pt x="6713" y="10238"/>
                </a:lnTo>
                <a:lnTo>
                  <a:pt x="6449" y="10335"/>
                </a:lnTo>
                <a:lnTo>
                  <a:pt x="6173" y="10482"/>
                </a:lnTo>
                <a:lnTo>
                  <a:pt x="5899" y="10667"/>
                </a:lnTo>
                <a:lnTo>
                  <a:pt x="5827" y="10728"/>
                </a:lnTo>
                <a:lnTo>
                  <a:pt x="5963" y="10645"/>
                </a:lnTo>
                <a:lnTo>
                  <a:pt x="6125" y="10565"/>
                </a:lnTo>
                <a:lnTo>
                  <a:pt x="6281" y="10536"/>
                </a:lnTo>
                <a:lnTo>
                  <a:pt x="6414" y="10519"/>
                </a:lnTo>
                <a:lnTo>
                  <a:pt x="6539" y="10533"/>
                </a:lnTo>
                <a:lnTo>
                  <a:pt x="6659" y="10564"/>
                </a:lnTo>
                <a:lnTo>
                  <a:pt x="6757" y="10609"/>
                </a:lnTo>
                <a:lnTo>
                  <a:pt x="6825" y="10666"/>
                </a:lnTo>
                <a:lnTo>
                  <a:pt x="6925" y="10776"/>
                </a:lnTo>
                <a:lnTo>
                  <a:pt x="6982" y="10900"/>
                </a:lnTo>
                <a:lnTo>
                  <a:pt x="7009" y="11042"/>
                </a:lnTo>
                <a:lnTo>
                  <a:pt x="6998" y="11178"/>
                </a:lnTo>
                <a:lnTo>
                  <a:pt x="7048" y="11091"/>
                </a:lnTo>
                <a:lnTo>
                  <a:pt x="7159" y="10985"/>
                </a:lnTo>
                <a:lnTo>
                  <a:pt x="7301" y="10913"/>
                </a:lnTo>
                <a:lnTo>
                  <a:pt x="7417" y="10886"/>
                </a:lnTo>
                <a:lnTo>
                  <a:pt x="7541" y="10880"/>
                </a:lnTo>
                <a:lnTo>
                  <a:pt x="7669" y="10907"/>
                </a:lnTo>
                <a:lnTo>
                  <a:pt x="7781" y="10969"/>
                </a:lnTo>
                <a:lnTo>
                  <a:pt x="7869" y="11050"/>
                </a:lnTo>
                <a:lnTo>
                  <a:pt x="7884" y="11070"/>
                </a:lnTo>
                <a:lnTo>
                  <a:pt x="7801" y="10993"/>
                </a:lnTo>
                <a:lnTo>
                  <a:pt x="7700" y="10935"/>
                </a:lnTo>
                <a:lnTo>
                  <a:pt x="7583" y="10891"/>
                </a:lnTo>
                <a:lnTo>
                  <a:pt x="7468" y="10886"/>
                </a:lnTo>
                <a:lnTo>
                  <a:pt x="7342" y="10905"/>
                </a:lnTo>
                <a:lnTo>
                  <a:pt x="7208" y="10972"/>
                </a:lnTo>
                <a:lnTo>
                  <a:pt x="7101" y="11060"/>
                </a:lnTo>
                <a:lnTo>
                  <a:pt x="7021" y="11168"/>
                </a:lnTo>
                <a:lnTo>
                  <a:pt x="6963" y="11294"/>
                </a:lnTo>
                <a:lnTo>
                  <a:pt x="6931" y="11440"/>
                </a:lnTo>
                <a:lnTo>
                  <a:pt x="6920" y="11578"/>
                </a:lnTo>
                <a:lnTo>
                  <a:pt x="6941" y="11719"/>
                </a:lnTo>
                <a:lnTo>
                  <a:pt x="6995" y="11855"/>
                </a:lnTo>
                <a:lnTo>
                  <a:pt x="7058" y="11981"/>
                </a:lnTo>
                <a:lnTo>
                  <a:pt x="7151" y="12096"/>
                </a:lnTo>
                <a:lnTo>
                  <a:pt x="7299" y="12193"/>
                </a:lnTo>
                <a:lnTo>
                  <a:pt x="7467" y="12263"/>
                </a:lnTo>
                <a:lnTo>
                  <a:pt x="7636" y="12281"/>
                </a:lnTo>
                <a:lnTo>
                  <a:pt x="7817" y="12277"/>
                </a:lnTo>
                <a:lnTo>
                  <a:pt x="7988" y="12239"/>
                </a:lnTo>
                <a:lnTo>
                  <a:pt x="8150" y="12159"/>
                </a:lnTo>
                <a:lnTo>
                  <a:pt x="8305" y="12058"/>
                </a:lnTo>
                <a:lnTo>
                  <a:pt x="8423" y="11929"/>
                </a:lnTo>
                <a:lnTo>
                  <a:pt x="8543" y="11767"/>
                </a:lnTo>
                <a:lnTo>
                  <a:pt x="8622" y="11588"/>
                </a:lnTo>
                <a:lnTo>
                  <a:pt x="8629" y="11556"/>
                </a:lnTo>
                <a:lnTo>
                  <a:pt x="8609" y="11540"/>
                </a:lnTo>
                <a:lnTo>
                  <a:pt x="8479" y="11397"/>
                </a:lnTo>
                <a:lnTo>
                  <a:pt x="8395" y="11300"/>
                </a:lnTo>
                <a:lnTo>
                  <a:pt x="8356" y="11448"/>
                </a:lnTo>
                <a:lnTo>
                  <a:pt x="8268" y="11611"/>
                </a:lnTo>
                <a:lnTo>
                  <a:pt x="8149" y="11747"/>
                </a:lnTo>
                <a:lnTo>
                  <a:pt x="8010" y="11859"/>
                </a:lnTo>
                <a:lnTo>
                  <a:pt x="7986" y="11870"/>
                </a:lnTo>
                <a:lnTo>
                  <a:pt x="8087" y="11789"/>
                </a:lnTo>
                <a:lnTo>
                  <a:pt x="8189" y="11693"/>
                </a:lnTo>
                <a:lnTo>
                  <a:pt x="8289" y="11533"/>
                </a:lnTo>
                <a:lnTo>
                  <a:pt x="8353" y="11363"/>
                </a:lnTo>
                <a:lnTo>
                  <a:pt x="8364" y="11264"/>
                </a:lnTo>
                <a:lnTo>
                  <a:pt x="8356" y="11255"/>
                </a:lnTo>
                <a:lnTo>
                  <a:pt x="8258" y="11088"/>
                </a:lnTo>
                <a:lnTo>
                  <a:pt x="8171" y="10904"/>
                </a:lnTo>
                <a:lnTo>
                  <a:pt x="8106" y="10687"/>
                </a:lnTo>
                <a:lnTo>
                  <a:pt x="8082" y="10482"/>
                </a:lnTo>
                <a:lnTo>
                  <a:pt x="7959" y="10366"/>
                </a:lnTo>
                <a:lnTo>
                  <a:pt x="7776" y="10253"/>
                </a:lnTo>
                <a:lnTo>
                  <a:pt x="7578" y="10176"/>
                </a:lnTo>
                <a:lnTo>
                  <a:pt x="7360" y="10125"/>
                </a:lnTo>
                <a:lnTo>
                  <a:pt x="7328" y="10124"/>
                </a:lnTo>
                <a:close/>
                <a:moveTo>
                  <a:pt x="7432" y="10118"/>
                </a:moveTo>
                <a:lnTo>
                  <a:pt x="7373" y="10121"/>
                </a:lnTo>
                <a:lnTo>
                  <a:pt x="7511" y="10139"/>
                </a:lnTo>
                <a:lnTo>
                  <a:pt x="7688" y="10198"/>
                </a:lnTo>
                <a:lnTo>
                  <a:pt x="7855" y="10274"/>
                </a:lnTo>
                <a:lnTo>
                  <a:pt x="8013" y="10380"/>
                </a:lnTo>
                <a:lnTo>
                  <a:pt x="8081" y="10451"/>
                </a:lnTo>
                <a:lnTo>
                  <a:pt x="8085" y="10291"/>
                </a:lnTo>
                <a:lnTo>
                  <a:pt x="8013" y="10258"/>
                </a:lnTo>
                <a:lnTo>
                  <a:pt x="7843" y="10194"/>
                </a:lnTo>
                <a:lnTo>
                  <a:pt x="7645" y="10142"/>
                </a:lnTo>
                <a:lnTo>
                  <a:pt x="7432" y="10118"/>
                </a:lnTo>
                <a:close/>
                <a:moveTo>
                  <a:pt x="9536" y="10066"/>
                </a:moveTo>
                <a:lnTo>
                  <a:pt x="9435" y="10085"/>
                </a:lnTo>
                <a:lnTo>
                  <a:pt x="9330" y="10141"/>
                </a:lnTo>
                <a:lnTo>
                  <a:pt x="9309" y="10162"/>
                </a:lnTo>
                <a:lnTo>
                  <a:pt x="9423" y="10178"/>
                </a:lnTo>
                <a:lnTo>
                  <a:pt x="9624" y="10173"/>
                </a:lnTo>
                <a:lnTo>
                  <a:pt x="9714" y="10152"/>
                </a:lnTo>
                <a:lnTo>
                  <a:pt x="9709" y="10144"/>
                </a:lnTo>
                <a:lnTo>
                  <a:pt x="9627" y="10090"/>
                </a:lnTo>
                <a:lnTo>
                  <a:pt x="9536" y="10066"/>
                </a:lnTo>
                <a:close/>
                <a:moveTo>
                  <a:pt x="2617" y="10036"/>
                </a:moveTo>
                <a:lnTo>
                  <a:pt x="2442" y="10041"/>
                </a:lnTo>
                <a:lnTo>
                  <a:pt x="2250" y="10087"/>
                </a:lnTo>
                <a:lnTo>
                  <a:pt x="2133" y="10140"/>
                </a:lnTo>
                <a:lnTo>
                  <a:pt x="2028" y="10222"/>
                </a:lnTo>
                <a:lnTo>
                  <a:pt x="1944" y="10322"/>
                </a:lnTo>
                <a:lnTo>
                  <a:pt x="1931" y="10346"/>
                </a:lnTo>
                <a:lnTo>
                  <a:pt x="1983" y="10467"/>
                </a:lnTo>
                <a:lnTo>
                  <a:pt x="2071" y="10732"/>
                </a:lnTo>
                <a:lnTo>
                  <a:pt x="2226" y="10666"/>
                </a:lnTo>
                <a:lnTo>
                  <a:pt x="2371" y="10556"/>
                </a:lnTo>
                <a:lnTo>
                  <a:pt x="2490" y="10420"/>
                </a:lnTo>
                <a:lnTo>
                  <a:pt x="2536" y="10340"/>
                </a:lnTo>
                <a:lnTo>
                  <a:pt x="2524" y="10339"/>
                </a:lnTo>
                <a:lnTo>
                  <a:pt x="2425" y="10352"/>
                </a:lnTo>
                <a:lnTo>
                  <a:pt x="2335" y="10399"/>
                </a:lnTo>
                <a:lnTo>
                  <a:pt x="2271" y="10472"/>
                </a:lnTo>
                <a:lnTo>
                  <a:pt x="2269" y="10478"/>
                </a:lnTo>
                <a:lnTo>
                  <a:pt x="2263" y="10476"/>
                </a:lnTo>
                <a:lnTo>
                  <a:pt x="2320" y="10408"/>
                </a:lnTo>
                <a:lnTo>
                  <a:pt x="2398" y="10357"/>
                </a:lnTo>
                <a:lnTo>
                  <a:pt x="2492" y="10318"/>
                </a:lnTo>
                <a:lnTo>
                  <a:pt x="2550" y="10316"/>
                </a:lnTo>
                <a:lnTo>
                  <a:pt x="2586" y="10253"/>
                </a:lnTo>
                <a:lnTo>
                  <a:pt x="2631" y="10104"/>
                </a:lnTo>
                <a:lnTo>
                  <a:pt x="2640" y="10040"/>
                </a:lnTo>
                <a:lnTo>
                  <a:pt x="2617" y="10036"/>
                </a:lnTo>
                <a:close/>
                <a:moveTo>
                  <a:pt x="10067" y="10032"/>
                </a:moveTo>
                <a:lnTo>
                  <a:pt x="9930" y="10112"/>
                </a:lnTo>
                <a:lnTo>
                  <a:pt x="9752" y="10175"/>
                </a:lnTo>
                <a:lnTo>
                  <a:pt x="9740" y="10176"/>
                </a:lnTo>
                <a:lnTo>
                  <a:pt x="9754" y="10194"/>
                </a:lnTo>
                <a:lnTo>
                  <a:pt x="9788" y="10261"/>
                </a:lnTo>
                <a:lnTo>
                  <a:pt x="9799" y="10341"/>
                </a:lnTo>
                <a:lnTo>
                  <a:pt x="9784" y="10421"/>
                </a:lnTo>
                <a:lnTo>
                  <a:pt x="9734" y="10491"/>
                </a:lnTo>
                <a:lnTo>
                  <a:pt x="9665" y="10531"/>
                </a:lnTo>
                <a:lnTo>
                  <a:pt x="9597" y="10545"/>
                </a:lnTo>
                <a:lnTo>
                  <a:pt x="9529" y="10534"/>
                </a:lnTo>
                <a:lnTo>
                  <a:pt x="9462" y="10497"/>
                </a:lnTo>
                <a:lnTo>
                  <a:pt x="9435" y="10465"/>
                </a:lnTo>
                <a:lnTo>
                  <a:pt x="9510" y="10510"/>
                </a:lnTo>
                <a:lnTo>
                  <a:pt x="9605" y="10515"/>
                </a:lnTo>
                <a:lnTo>
                  <a:pt x="9685" y="10479"/>
                </a:lnTo>
                <a:lnTo>
                  <a:pt x="9746" y="10418"/>
                </a:lnTo>
                <a:lnTo>
                  <a:pt x="9772" y="10321"/>
                </a:lnTo>
                <a:lnTo>
                  <a:pt x="9753" y="10220"/>
                </a:lnTo>
                <a:lnTo>
                  <a:pt x="9729" y="10178"/>
                </a:lnTo>
                <a:lnTo>
                  <a:pt x="9565" y="10203"/>
                </a:lnTo>
                <a:lnTo>
                  <a:pt x="9378" y="10205"/>
                </a:lnTo>
                <a:lnTo>
                  <a:pt x="9285" y="10187"/>
                </a:lnTo>
                <a:lnTo>
                  <a:pt x="9260" y="10213"/>
                </a:lnTo>
                <a:lnTo>
                  <a:pt x="9217" y="10304"/>
                </a:lnTo>
                <a:lnTo>
                  <a:pt x="9202" y="10409"/>
                </a:lnTo>
                <a:lnTo>
                  <a:pt x="9216" y="10503"/>
                </a:lnTo>
                <a:lnTo>
                  <a:pt x="9249" y="10596"/>
                </a:lnTo>
                <a:lnTo>
                  <a:pt x="9322" y="10686"/>
                </a:lnTo>
                <a:lnTo>
                  <a:pt x="9409" y="10747"/>
                </a:lnTo>
                <a:lnTo>
                  <a:pt x="9514" y="10787"/>
                </a:lnTo>
                <a:lnTo>
                  <a:pt x="9650" y="10785"/>
                </a:lnTo>
                <a:lnTo>
                  <a:pt x="9786" y="10756"/>
                </a:lnTo>
                <a:lnTo>
                  <a:pt x="9893" y="10694"/>
                </a:lnTo>
                <a:lnTo>
                  <a:pt x="9995" y="10599"/>
                </a:lnTo>
                <a:lnTo>
                  <a:pt x="10061" y="10494"/>
                </a:lnTo>
                <a:lnTo>
                  <a:pt x="10109" y="10359"/>
                </a:lnTo>
                <a:lnTo>
                  <a:pt x="10118" y="10226"/>
                </a:lnTo>
                <a:lnTo>
                  <a:pt x="10087" y="10076"/>
                </a:lnTo>
                <a:lnTo>
                  <a:pt x="10067" y="10032"/>
                </a:lnTo>
                <a:close/>
                <a:moveTo>
                  <a:pt x="2642" y="9799"/>
                </a:moveTo>
                <a:lnTo>
                  <a:pt x="2653" y="9852"/>
                </a:lnTo>
                <a:lnTo>
                  <a:pt x="2657" y="10008"/>
                </a:lnTo>
                <a:lnTo>
                  <a:pt x="2655" y="10020"/>
                </a:lnTo>
                <a:lnTo>
                  <a:pt x="2826" y="10071"/>
                </a:lnTo>
                <a:lnTo>
                  <a:pt x="2990" y="10159"/>
                </a:lnTo>
                <a:lnTo>
                  <a:pt x="3081" y="10242"/>
                </a:lnTo>
                <a:lnTo>
                  <a:pt x="2966" y="10153"/>
                </a:lnTo>
                <a:lnTo>
                  <a:pt x="2801" y="10071"/>
                </a:lnTo>
                <a:lnTo>
                  <a:pt x="2652" y="10042"/>
                </a:lnTo>
                <a:lnTo>
                  <a:pt x="2632" y="10175"/>
                </a:lnTo>
                <a:lnTo>
                  <a:pt x="2571" y="10316"/>
                </a:lnTo>
                <a:lnTo>
                  <a:pt x="2602" y="10315"/>
                </a:lnTo>
                <a:lnTo>
                  <a:pt x="2704" y="10342"/>
                </a:lnTo>
                <a:lnTo>
                  <a:pt x="2798" y="10399"/>
                </a:lnTo>
                <a:lnTo>
                  <a:pt x="2882" y="10472"/>
                </a:lnTo>
                <a:lnTo>
                  <a:pt x="2936" y="10583"/>
                </a:lnTo>
                <a:lnTo>
                  <a:pt x="2967" y="10687"/>
                </a:lnTo>
                <a:lnTo>
                  <a:pt x="2976" y="10799"/>
                </a:lnTo>
                <a:lnTo>
                  <a:pt x="2946" y="10913"/>
                </a:lnTo>
                <a:lnTo>
                  <a:pt x="2894" y="11015"/>
                </a:lnTo>
                <a:lnTo>
                  <a:pt x="2891" y="11018"/>
                </a:lnTo>
                <a:lnTo>
                  <a:pt x="2997" y="11036"/>
                </a:lnTo>
                <a:lnTo>
                  <a:pt x="3116" y="11099"/>
                </a:lnTo>
                <a:lnTo>
                  <a:pt x="3210" y="11182"/>
                </a:lnTo>
                <a:lnTo>
                  <a:pt x="3288" y="11299"/>
                </a:lnTo>
                <a:lnTo>
                  <a:pt x="3332" y="11426"/>
                </a:lnTo>
                <a:lnTo>
                  <a:pt x="3355" y="11561"/>
                </a:lnTo>
                <a:lnTo>
                  <a:pt x="3348" y="11628"/>
                </a:lnTo>
                <a:lnTo>
                  <a:pt x="3362" y="11608"/>
                </a:lnTo>
                <a:lnTo>
                  <a:pt x="3381" y="11569"/>
                </a:lnTo>
                <a:lnTo>
                  <a:pt x="3418" y="11443"/>
                </a:lnTo>
                <a:lnTo>
                  <a:pt x="3446" y="11238"/>
                </a:lnTo>
                <a:lnTo>
                  <a:pt x="3444" y="11025"/>
                </a:lnTo>
                <a:lnTo>
                  <a:pt x="3409" y="10816"/>
                </a:lnTo>
                <a:lnTo>
                  <a:pt x="3334" y="10610"/>
                </a:lnTo>
                <a:lnTo>
                  <a:pt x="3225" y="10414"/>
                </a:lnTo>
                <a:lnTo>
                  <a:pt x="3114" y="10272"/>
                </a:lnTo>
                <a:lnTo>
                  <a:pt x="3120" y="10277"/>
                </a:lnTo>
                <a:lnTo>
                  <a:pt x="3259" y="10455"/>
                </a:lnTo>
                <a:lnTo>
                  <a:pt x="3358" y="10642"/>
                </a:lnTo>
                <a:lnTo>
                  <a:pt x="3427" y="10847"/>
                </a:lnTo>
                <a:lnTo>
                  <a:pt x="3462" y="11055"/>
                </a:lnTo>
                <a:lnTo>
                  <a:pt x="3467" y="11256"/>
                </a:lnTo>
                <a:lnTo>
                  <a:pt x="3440" y="11447"/>
                </a:lnTo>
                <a:lnTo>
                  <a:pt x="3515" y="11294"/>
                </a:lnTo>
                <a:lnTo>
                  <a:pt x="3603" y="11078"/>
                </a:lnTo>
                <a:lnTo>
                  <a:pt x="3623" y="10956"/>
                </a:lnTo>
                <a:lnTo>
                  <a:pt x="3616" y="10761"/>
                </a:lnTo>
                <a:lnTo>
                  <a:pt x="3584" y="10566"/>
                </a:lnTo>
                <a:lnTo>
                  <a:pt x="3509" y="10386"/>
                </a:lnTo>
                <a:lnTo>
                  <a:pt x="3406" y="10217"/>
                </a:lnTo>
                <a:lnTo>
                  <a:pt x="3279" y="10062"/>
                </a:lnTo>
                <a:lnTo>
                  <a:pt x="3119" y="9936"/>
                </a:lnTo>
                <a:lnTo>
                  <a:pt x="2960" y="9856"/>
                </a:lnTo>
                <a:lnTo>
                  <a:pt x="2786" y="9810"/>
                </a:lnTo>
                <a:lnTo>
                  <a:pt x="2642" y="9799"/>
                </a:lnTo>
                <a:close/>
                <a:moveTo>
                  <a:pt x="2616" y="9797"/>
                </a:moveTo>
                <a:lnTo>
                  <a:pt x="2440" y="9828"/>
                </a:lnTo>
                <a:lnTo>
                  <a:pt x="2268" y="9873"/>
                </a:lnTo>
                <a:lnTo>
                  <a:pt x="2106" y="9972"/>
                </a:lnTo>
                <a:lnTo>
                  <a:pt x="1961" y="10108"/>
                </a:lnTo>
                <a:lnTo>
                  <a:pt x="1883" y="10231"/>
                </a:lnTo>
                <a:lnTo>
                  <a:pt x="1914" y="10307"/>
                </a:lnTo>
                <a:lnTo>
                  <a:pt x="1917" y="10302"/>
                </a:lnTo>
                <a:lnTo>
                  <a:pt x="1992" y="10212"/>
                </a:lnTo>
                <a:lnTo>
                  <a:pt x="2088" y="10141"/>
                </a:lnTo>
                <a:lnTo>
                  <a:pt x="2193" y="10085"/>
                </a:lnTo>
                <a:lnTo>
                  <a:pt x="2306" y="10044"/>
                </a:lnTo>
                <a:lnTo>
                  <a:pt x="2482" y="10013"/>
                </a:lnTo>
                <a:lnTo>
                  <a:pt x="2643" y="10019"/>
                </a:lnTo>
                <a:lnTo>
                  <a:pt x="2653" y="9949"/>
                </a:lnTo>
                <a:lnTo>
                  <a:pt x="2630" y="9798"/>
                </a:lnTo>
                <a:lnTo>
                  <a:pt x="2616" y="9797"/>
                </a:lnTo>
                <a:close/>
                <a:moveTo>
                  <a:pt x="8629" y="9723"/>
                </a:moveTo>
                <a:lnTo>
                  <a:pt x="8568" y="9837"/>
                </a:lnTo>
                <a:lnTo>
                  <a:pt x="8464" y="9939"/>
                </a:lnTo>
                <a:lnTo>
                  <a:pt x="8341" y="10016"/>
                </a:lnTo>
                <a:lnTo>
                  <a:pt x="8261" y="10041"/>
                </a:lnTo>
                <a:lnTo>
                  <a:pt x="8209" y="10174"/>
                </a:lnTo>
                <a:lnTo>
                  <a:pt x="8207" y="10184"/>
                </a:lnTo>
                <a:lnTo>
                  <a:pt x="8225" y="10185"/>
                </a:lnTo>
                <a:lnTo>
                  <a:pt x="8325" y="10173"/>
                </a:lnTo>
                <a:lnTo>
                  <a:pt x="8419" y="10133"/>
                </a:lnTo>
                <a:lnTo>
                  <a:pt x="8551" y="10071"/>
                </a:lnTo>
                <a:lnTo>
                  <a:pt x="8649" y="9968"/>
                </a:lnTo>
                <a:lnTo>
                  <a:pt x="8716" y="9866"/>
                </a:lnTo>
                <a:lnTo>
                  <a:pt x="8629" y="9725"/>
                </a:lnTo>
                <a:lnTo>
                  <a:pt x="8629" y="9723"/>
                </a:lnTo>
                <a:close/>
                <a:moveTo>
                  <a:pt x="7200" y="9658"/>
                </a:moveTo>
                <a:lnTo>
                  <a:pt x="7182" y="9724"/>
                </a:lnTo>
                <a:lnTo>
                  <a:pt x="7194" y="9779"/>
                </a:lnTo>
                <a:lnTo>
                  <a:pt x="7234" y="9821"/>
                </a:lnTo>
                <a:lnTo>
                  <a:pt x="7289" y="9855"/>
                </a:lnTo>
                <a:lnTo>
                  <a:pt x="7343" y="9869"/>
                </a:lnTo>
                <a:lnTo>
                  <a:pt x="7418" y="9857"/>
                </a:lnTo>
                <a:lnTo>
                  <a:pt x="7489" y="9805"/>
                </a:lnTo>
                <a:lnTo>
                  <a:pt x="7534" y="9733"/>
                </a:lnTo>
                <a:lnTo>
                  <a:pt x="7527" y="9757"/>
                </a:lnTo>
                <a:lnTo>
                  <a:pt x="7484" y="9823"/>
                </a:lnTo>
                <a:lnTo>
                  <a:pt x="7424" y="9858"/>
                </a:lnTo>
                <a:lnTo>
                  <a:pt x="7354" y="9879"/>
                </a:lnTo>
                <a:lnTo>
                  <a:pt x="7279" y="9872"/>
                </a:lnTo>
                <a:lnTo>
                  <a:pt x="7211" y="9835"/>
                </a:lnTo>
                <a:lnTo>
                  <a:pt x="7184" y="9789"/>
                </a:lnTo>
                <a:lnTo>
                  <a:pt x="7176" y="9723"/>
                </a:lnTo>
                <a:lnTo>
                  <a:pt x="7192" y="9662"/>
                </a:lnTo>
                <a:lnTo>
                  <a:pt x="7200" y="9658"/>
                </a:lnTo>
                <a:close/>
                <a:moveTo>
                  <a:pt x="9409" y="9647"/>
                </a:moveTo>
                <a:lnTo>
                  <a:pt x="9233" y="9678"/>
                </a:lnTo>
                <a:lnTo>
                  <a:pt x="9079" y="9753"/>
                </a:lnTo>
                <a:lnTo>
                  <a:pt x="8943" y="9853"/>
                </a:lnTo>
                <a:lnTo>
                  <a:pt x="8855" y="9956"/>
                </a:lnTo>
                <a:lnTo>
                  <a:pt x="8857" y="9959"/>
                </a:lnTo>
                <a:lnTo>
                  <a:pt x="9022" y="10066"/>
                </a:lnTo>
                <a:lnTo>
                  <a:pt x="9213" y="10149"/>
                </a:lnTo>
                <a:lnTo>
                  <a:pt x="9259" y="10155"/>
                </a:lnTo>
                <a:lnTo>
                  <a:pt x="9314" y="10105"/>
                </a:lnTo>
                <a:lnTo>
                  <a:pt x="9404" y="10057"/>
                </a:lnTo>
                <a:lnTo>
                  <a:pt x="9504" y="10045"/>
                </a:lnTo>
                <a:lnTo>
                  <a:pt x="9603" y="10058"/>
                </a:lnTo>
                <a:lnTo>
                  <a:pt x="9706" y="10130"/>
                </a:lnTo>
                <a:lnTo>
                  <a:pt x="9721" y="10150"/>
                </a:lnTo>
                <a:lnTo>
                  <a:pt x="9816" y="10127"/>
                </a:lnTo>
                <a:lnTo>
                  <a:pt x="9991" y="10051"/>
                </a:lnTo>
                <a:lnTo>
                  <a:pt x="10055" y="10007"/>
                </a:lnTo>
                <a:lnTo>
                  <a:pt x="10030" y="9952"/>
                </a:lnTo>
                <a:lnTo>
                  <a:pt x="9938" y="9837"/>
                </a:lnTo>
                <a:lnTo>
                  <a:pt x="9825" y="9750"/>
                </a:lnTo>
                <a:lnTo>
                  <a:pt x="9697" y="9678"/>
                </a:lnTo>
                <a:lnTo>
                  <a:pt x="9561" y="9655"/>
                </a:lnTo>
                <a:lnTo>
                  <a:pt x="9409" y="9647"/>
                </a:lnTo>
                <a:close/>
                <a:moveTo>
                  <a:pt x="8235" y="9634"/>
                </a:moveTo>
                <a:lnTo>
                  <a:pt x="8168" y="9694"/>
                </a:lnTo>
                <a:lnTo>
                  <a:pt x="8092" y="9713"/>
                </a:lnTo>
                <a:lnTo>
                  <a:pt x="8177" y="9683"/>
                </a:lnTo>
                <a:lnTo>
                  <a:pt x="8235" y="9634"/>
                </a:lnTo>
                <a:close/>
                <a:moveTo>
                  <a:pt x="8573" y="9592"/>
                </a:moveTo>
                <a:lnTo>
                  <a:pt x="8542" y="9618"/>
                </a:lnTo>
                <a:lnTo>
                  <a:pt x="8395" y="9786"/>
                </a:lnTo>
                <a:lnTo>
                  <a:pt x="8287" y="9976"/>
                </a:lnTo>
                <a:lnTo>
                  <a:pt x="8267" y="10025"/>
                </a:lnTo>
                <a:lnTo>
                  <a:pt x="8274" y="10024"/>
                </a:lnTo>
                <a:lnTo>
                  <a:pt x="8397" y="9973"/>
                </a:lnTo>
                <a:lnTo>
                  <a:pt x="8502" y="9891"/>
                </a:lnTo>
                <a:lnTo>
                  <a:pt x="8582" y="9783"/>
                </a:lnTo>
                <a:lnTo>
                  <a:pt x="8618" y="9699"/>
                </a:lnTo>
                <a:lnTo>
                  <a:pt x="8573" y="9592"/>
                </a:lnTo>
                <a:close/>
                <a:moveTo>
                  <a:pt x="1500" y="9556"/>
                </a:moveTo>
                <a:lnTo>
                  <a:pt x="1479" y="9598"/>
                </a:lnTo>
                <a:lnTo>
                  <a:pt x="1482" y="9583"/>
                </a:lnTo>
                <a:lnTo>
                  <a:pt x="1500" y="9556"/>
                </a:lnTo>
                <a:close/>
                <a:moveTo>
                  <a:pt x="8268" y="9554"/>
                </a:moveTo>
                <a:lnTo>
                  <a:pt x="8268" y="9559"/>
                </a:lnTo>
                <a:lnTo>
                  <a:pt x="8235" y="9634"/>
                </a:lnTo>
                <a:lnTo>
                  <a:pt x="8268" y="9554"/>
                </a:lnTo>
                <a:close/>
                <a:moveTo>
                  <a:pt x="8663" y="9515"/>
                </a:moveTo>
                <a:lnTo>
                  <a:pt x="8605" y="9565"/>
                </a:lnTo>
                <a:lnTo>
                  <a:pt x="8626" y="9641"/>
                </a:lnTo>
                <a:lnTo>
                  <a:pt x="8636" y="9658"/>
                </a:lnTo>
                <a:lnTo>
                  <a:pt x="8647" y="9633"/>
                </a:lnTo>
                <a:lnTo>
                  <a:pt x="8663" y="9515"/>
                </a:lnTo>
                <a:close/>
                <a:moveTo>
                  <a:pt x="10490" y="9475"/>
                </a:moveTo>
                <a:lnTo>
                  <a:pt x="10485" y="9492"/>
                </a:lnTo>
                <a:lnTo>
                  <a:pt x="10479" y="9504"/>
                </a:lnTo>
                <a:lnTo>
                  <a:pt x="10490" y="9475"/>
                </a:lnTo>
                <a:close/>
                <a:moveTo>
                  <a:pt x="7751" y="9438"/>
                </a:moveTo>
                <a:lnTo>
                  <a:pt x="7742" y="9453"/>
                </a:lnTo>
                <a:lnTo>
                  <a:pt x="7744" y="9447"/>
                </a:lnTo>
                <a:lnTo>
                  <a:pt x="7751" y="9438"/>
                </a:lnTo>
                <a:close/>
                <a:moveTo>
                  <a:pt x="8796" y="9429"/>
                </a:moveTo>
                <a:lnTo>
                  <a:pt x="8715" y="9471"/>
                </a:lnTo>
                <a:lnTo>
                  <a:pt x="8686" y="9496"/>
                </a:lnTo>
                <a:lnTo>
                  <a:pt x="8686" y="9560"/>
                </a:lnTo>
                <a:lnTo>
                  <a:pt x="8646" y="9675"/>
                </a:lnTo>
                <a:lnTo>
                  <a:pt x="8728" y="9815"/>
                </a:lnTo>
                <a:lnTo>
                  <a:pt x="8737" y="9826"/>
                </a:lnTo>
                <a:lnTo>
                  <a:pt x="8783" y="9727"/>
                </a:lnTo>
                <a:lnTo>
                  <a:pt x="8800" y="9590"/>
                </a:lnTo>
                <a:lnTo>
                  <a:pt x="8800" y="9442"/>
                </a:lnTo>
                <a:lnTo>
                  <a:pt x="8796" y="9429"/>
                </a:lnTo>
                <a:close/>
                <a:moveTo>
                  <a:pt x="7220" y="9343"/>
                </a:moveTo>
                <a:lnTo>
                  <a:pt x="7119" y="9354"/>
                </a:lnTo>
                <a:lnTo>
                  <a:pt x="7017" y="9398"/>
                </a:lnTo>
                <a:lnTo>
                  <a:pt x="6983" y="9422"/>
                </a:lnTo>
                <a:lnTo>
                  <a:pt x="6797" y="9649"/>
                </a:lnTo>
                <a:lnTo>
                  <a:pt x="6531" y="9952"/>
                </a:lnTo>
                <a:lnTo>
                  <a:pt x="6269" y="10237"/>
                </a:lnTo>
                <a:lnTo>
                  <a:pt x="6019" y="10505"/>
                </a:lnTo>
                <a:lnTo>
                  <a:pt x="5859" y="10673"/>
                </a:lnTo>
                <a:lnTo>
                  <a:pt x="6094" y="10487"/>
                </a:lnTo>
                <a:lnTo>
                  <a:pt x="6383" y="10318"/>
                </a:lnTo>
                <a:lnTo>
                  <a:pt x="6662" y="10186"/>
                </a:lnTo>
                <a:lnTo>
                  <a:pt x="6930" y="10095"/>
                </a:lnTo>
                <a:lnTo>
                  <a:pt x="7180" y="10052"/>
                </a:lnTo>
                <a:lnTo>
                  <a:pt x="7283" y="10047"/>
                </a:lnTo>
                <a:lnTo>
                  <a:pt x="7234" y="10040"/>
                </a:lnTo>
                <a:lnTo>
                  <a:pt x="7143" y="9997"/>
                </a:lnTo>
                <a:lnTo>
                  <a:pt x="7083" y="9930"/>
                </a:lnTo>
                <a:lnTo>
                  <a:pt x="7048" y="9843"/>
                </a:lnTo>
                <a:lnTo>
                  <a:pt x="7058" y="9756"/>
                </a:lnTo>
                <a:lnTo>
                  <a:pt x="7092" y="9675"/>
                </a:lnTo>
                <a:lnTo>
                  <a:pt x="7158" y="9621"/>
                </a:lnTo>
                <a:lnTo>
                  <a:pt x="7241" y="9598"/>
                </a:lnTo>
                <a:lnTo>
                  <a:pt x="7156" y="9627"/>
                </a:lnTo>
                <a:lnTo>
                  <a:pt x="7089" y="9687"/>
                </a:lnTo>
                <a:lnTo>
                  <a:pt x="7063" y="9763"/>
                </a:lnTo>
                <a:lnTo>
                  <a:pt x="7060" y="9846"/>
                </a:lnTo>
                <a:lnTo>
                  <a:pt x="7095" y="9933"/>
                </a:lnTo>
                <a:lnTo>
                  <a:pt x="7161" y="10002"/>
                </a:lnTo>
                <a:lnTo>
                  <a:pt x="7242" y="10036"/>
                </a:lnTo>
                <a:lnTo>
                  <a:pt x="7295" y="10046"/>
                </a:lnTo>
                <a:lnTo>
                  <a:pt x="7375" y="10042"/>
                </a:lnTo>
                <a:lnTo>
                  <a:pt x="7431" y="10027"/>
                </a:lnTo>
                <a:lnTo>
                  <a:pt x="7383" y="10042"/>
                </a:lnTo>
                <a:lnTo>
                  <a:pt x="7408" y="10041"/>
                </a:lnTo>
                <a:lnTo>
                  <a:pt x="7635" y="10056"/>
                </a:lnTo>
                <a:lnTo>
                  <a:pt x="7824" y="10099"/>
                </a:lnTo>
                <a:lnTo>
                  <a:pt x="7885" y="10119"/>
                </a:lnTo>
                <a:lnTo>
                  <a:pt x="7805" y="10049"/>
                </a:lnTo>
                <a:lnTo>
                  <a:pt x="7722" y="9969"/>
                </a:lnTo>
                <a:lnTo>
                  <a:pt x="7660" y="9863"/>
                </a:lnTo>
                <a:lnTo>
                  <a:pt x="7624" y="9753"/>
                </a:lnTo>
                <a:lnTo>
                  <a:pt x="7622" y="9788"/>
                </a:lnTo>
                <a:lnTo>
                  <a:pt x="7582" y="9893"/>
                </a:lnTo>
                <a:lnTo>
                  <a:pt x="7522" y="9974"/>
                </a:lnTo>
                <a:lnTo>
                  <a:pt x="7431" y="10027"/>
                </a:lnTo>
                <a:lnTo>
                  <a:pt x="7510" y="9971"/>
                </a:lnTo>
                <a:lnTo>
                  <a:pt x="7576" y="9892"/>
                </a:lnTo>
                <a:lnTo>
                  <a:pt x="7612" y="9779"/>
                </a:lnTo>
                <a:lnTo>
                  <a:pt x="7613" y="9717"/>
                </a:lnTo>
                <a:lnTo>
                  <a:pt x="7605" y="9642"/>
                </a:lnTo>
                <a:lnTo>
                  <a:pt x="7582" y="9572"/>
                </a:lnTo>
                <a:lnTo>
                  <a:pt x="7519" y="9472"/>
                </a:lnTo>
                <a:lnTo>
                  <a:pt x="7423" y="9395"/>
                </a:lnTo>
                <a:lnTo>
                  <a:pt x="7404" y="9387"/>
                </a:lnTo>
                <a:lnTo>
                  <a:pt x="7434" y="9404"/>
                </a:lnTo>
                <a:lnTo>
                  <a:pt x="7501" y="9467"/>
                </a:lnTo>
                <a:lnTo>
                  <a:pt x="7537" y="9547"/>
                </a:lnTo>
                <a:lnTo>
                  <a:pt x="7556" y="9623"/>
                </a:lnTo>
                <a:lnTo>
                  <a:pt x="7543" y="9697"/>
                </a:lnTo>
                <a:lnTo>
                  <a:pt x="7534" y="9733"/>
                </a:lnTo>
                <a:lnTo>
                  <a:pt x="7548" y="9653"/>
                </a:lnTo>
                <a:lnTo>
                  <a:pt x="7533" y="9565"/>
                </a:lnTo>
                <a:lnTo>
                  <a:pt x="7494" y="9491"/>
                </a:lnTo>
                <a:lnTo>
                  <a:pt x="7426" y="9409"/>
                </a:lnTo>
                <a:lnTo>
                  <a:pt x="7328" y="9364"/>
                </a:lnTo>
                <a:lnTo>
                  <a:pt x="7229" y="9344"/>
                </a:lnTo>
                <a:lnTo>
                  <a:pt x="7220" y="9343"/>
                </a:lnTo>
                <a:close/>
                <a:moveTo>
                  <a:pt x="10542" y="9302"/>
                </a:moveTo>
                <a:lnTo>
                  <a:pt x="10510" y="9422"/>
                </a:lnTo>
                <a:lnTo>
                  <a:pt x="10490" y="9475"/>
                </a:lnTo>
                <a:lnTo>
                  <a:pt x="10542" y="9302"/>
                </a:lnTo>
                <a:close/>
                <a:moveTo>
                  <a:pt x="1774" y="9292"/>
                </a:moveTo>
                <a:lnTo>
                  <a:pt x="1678" y="9351"/>
                </a:lnTo>
                <a:lnTo>
                  <a:pt x="1566" y="9457"/>
                </a:lnTo>
                <a:lnTo>
                  <a:pt x="1500" y="9556"/>
                </a:lnTo>
                <a:lnTo>
                  <a:pt x="1544" y="9470"/>
                </a:lnTo>
                <a:lnTo>
                  <a:pt x="1640" y="9374"/>
                </a:lnTo>
                <a:lnTo>
                  <a:pt x="1763" y="9297"/>
                </a:lnTo>
                <a:lnTo>
                  <a:pt x="1774" y="9292"/>
                </a:lnTo>
                <a:close/>
                <a:moveTo>
                  <a:pt x="8027" y="9277"/>
                </a:moveTo>
                <a:lnTo>
                  <a:pt x="8114" y="9287"/>
                </a:lnTo>
                <a:lnTo>
                  <a:pt x="8186" y="9332"/>
                </a:lnTo>
                <a:lnTo>
                  <a:pt x="8247" y="9393"/>
                </a:lnTo>
                <a:lnTo>
                  <a:pt x="8279" y="9466"/>
                </a:lnTo>
                <a:lnTo>
                  <a:pt x="8271" y="9547"/>
                </a:lnTo>
                <a:lnTo>
                  <a:pt x="8268" y="9554"/>
                </a:lnTo>
                <a:lnTo>
                  <a:pt x="8275" y="9484"/>
                </a:lnTo>
                <a:lnTo>
                  <a:pt x="8245" y="9399"/>
                </a:lnTo>
                <a:lnTo>
                  <a:pt x="8180" y="9330"/>
                </a:lnTo>
                <a:lnTo>
                  <a:pt x="8087" y="9293"/>
                </a:lnTo>
                <a:lnTo>
                  <a:pt x="7987" y="9280"/>
                </a:lnTo>
                <a:lnTo>
                  <a:pt x="7890" y="9306"/>
                </a:lnTo>
                <a:lnTo>
                  <a:pt x="7804" y="9367"/>
                </a:lnTo>
                <a:lnTo>
                  <a:pt x="7751" y="9438"/>
                </a:lnTo>
                <a:lnTo>
                  <a:pt x="7779" y="9386"/>
                </a:lnTo>
                <a:lnTo>
                  <a:pt x="7862" y="9317"/>
                </a:lnTo>
                <a:lnTo>
                  <a:pt x="7936" y="9279"/>
                </a:lnTo>
                <a:lnTo>
                  <a:pt x="8027" y="9277"/>
                </a:lnTo>
                <a:close/>
                <a:moveTo>
                  <a:pt x="1854" y="9257"/>
                </a:moveTo>
                <a:lnTo>
                  <a:pt x="1774" y="9292"/>
                </a:lnTo>
                <a:lnTo>
                  <a:pt x="1816" y="9266"/>
                </a:lnTo>
                <a:lnTo>
                  <a:pt x="1854" y="9257"/>
                </a:lnTo>
                <a:close/>
                <a:moveTo>
                  <a:pt x="1961" y="9232"/>
                </a:moveTo>
                <a:lnTo>
                  <a:pt x="1854" y="9257"/>
                </a:lnTo>
                <a:lnTo>
                  <a:pt x="1901" y="9236"/>
                </a:lnTo>
                <a:lnTo>
                  <a:pt x="1961" y="9232"/>
                </a:lnTo>
                <a:close/>
                <a:moveTo>
                  <a:pt x="1974" y="9230"/>
                </a:moveTo>
                <a:lnTo>
                  <a:pt x="1989" y="9231"/>
                </a:lnTo>
                <a:lnTo>
                  <a:pt x="1961" y="9232"/>
                </a:lnTo>
                <a:lnTo>
                  <a:pt x="1974" y="9230"/>
                </a:lnTo>
                <a:close/>
                <a:moveTo>
                  <a:pt x="8572" y="9148"/>
                </a:moveTo>
                <a:lnTo>
                  <a:pt x="8556" y="9269"/>
                </a:lnTo>
                <a:lnTo>
                  <a:pt x="8565" y="9351"/>
                </a:lnTo>
                <a:lnTo>
                  <a:pt x="8567" y="9349"/>
                </a:lnTo>
                <a:lnTo>
                  <a:pt x="8638" y="9297"/>
                </a:lnTo>
                <a:lnTo>
                  <a:pt x="8589" y="9168"/>
                </a:lnTo>
                <a:lnTo>
                  <a:pt x="8572" y="9148"/>
                </a:lnTo>
                <a:close/>
                <a:moveTo>
                  <a:pt x="647" y="9126"/>
                </a:moveTo>
                <a:lnTo>
                  <a:pt x="586" y="9296"/>
                </a:lnTo>
                <a:lnTo>
                  <a:pt x="550" y="9505"/>
                </a:lnTo>
                <a:lnTo>
                  <a:pt x="545" y="9722"/>
                </a:lnTo>
                <a:lnTo>
                  <a:pt x="572" y="9936"/>
                </a:lnTo>
                <a:lnTo>
                  <a:pt x="647" y="10142"/>
                </a:lnTo>
                <a:lnTo>
                  <a:pt x="756" y="10338"/>
                </a:lnTo>
                <a:lnTo>
                  <a:pt x="868" y="10476"/>
                </a:lnTo>
                <a:lnTo>
                  <a:pt x="1017" y="10593"/>
                </a:lnTo>
                <a:lnTo>
                  <a:pt x="1170" y="10672"/>
                </a:lnTo>
                <a:lnTo>
                  <a:pt x="1344" y="10743"/>
                </a:lnTo>
                <a:lnTo>
                  <a:pt x="1520" y="10783"/>
                </a:lnTo>
                <a:lnTo>
                  <a:pt x="1706" y="10787"/>
                </a:lnTo>
                <a:lnTo>
                  <a:pt x="1797" y="10781"/>
                </a:lnTo>
                <a:lnTo>
                  <a:pt x="1794" y="10771"/>
                </a:lnTo>
                <a:lnTo>
                  <a:pt x="1773" y="10631"/>
                </a:lnTo>
                <a:lnTo>
                  <a:pt x="1785" y="10486"/>
                </a:lnTo>
                <a:lnTo>
                  <a:pt x="1815" y="10346"/>
                </a:lnTo>
                <a:lnTo>
                  <a:pt x="1825" y="10327"/>
                </a:lnTo>
                <a:lnTo>
                  <a:pt x="1676" y="10045"/>
                </a:lnTo>
                <a:lnTo>
                  <a:pt x="1485" y="9790"/>
                </a:lnTo>
                <a:lnTo>
                  <a:pt x="1271" y="9553"/>
                </a:lnTo>
                <a:lnTo>
                  <a:pt x="1023" y="9347"/>
                </a:lnTo>
                <a:lnTo>
                  <a:pt x="754" y="9173"/>
                </a:lnTo>
                <a:lnTo>
                  <a:pt x="647" y="9126"/>
                </a:lnTo>
                <a:close/>
                <a:moveTo>
                  <a:pt x="8593" y="9046"/>
                </a:moveTo>
                <a:lnTo>
                  <a:pt x="8583" y="9070"/>
                </a:lnTo>
                <a:lnTo>
                  <a:pt x="8577" y="9112"/>
                </a:lnTo>
                <a:lnTo>
                  <a:pt x="8640" y="9220"/>
                </a:lnTo>
                <a:lnTo>
                  <a:pt x="8658" y="9282"/>
                </a:lnTo>
                <a:lnTo>
                  <a:pt x="8727" y="9231"/>
                </a:lnTo>
                <a:lnTo>
                  <a:pt x="8680" y="9140"/>
                </a:lnTo>
                <a:lnTo>
                  <a:pt x="8593" y="9046"/>
                </a:lnTo>
                <a:close/>
                <a:moveTo>
                  <a:pt x="598" y="9016"/>
                </a:moveTo>
                <a:lnTo>
                  <a:pt x="639" y="9033"/>
                </a:lnTo>
                <a:lnTo>
                  <a:pt x="646" y="9017"/>
                </a:lnTo>
                <a:lnTo>
                  <a:pt x="598" y="9016"/>
                </a:lnTo>
                <a:close/>
                <a:moveTo>
                  <a:pt x="7950" y="8858"/>
                </a:moveTo>
                <a:lnTo>
                  <a:pt x="7792" y="8875"/>
                </a:lnTo>
                <a:lnTo>
                  <a:pt x="7617" y="8925"/>
                </a:lnTo>
                <a:lnTo>
                  <a:pt x="7455" y="9005"/>
                </a:lnTo>
                <a:lnTo>
                  <a:pt x="7271" y="9117"/>
                </a:lnTo>
                <a:lnTo>
                  <a:pt x="7128" y="9244"/>
                </a:lnTo>
                <a:lnTo>
                  <a:pt x="7062" y="9326"/>
                </a:lnTo>
                <a:lnTo>
                  <a:pt x="7010" y="9389"/>
                </a:lnTo>
                <a:lnTo>
                  <a:pt x="7080" y="9356"/>
                </a:lnTo>
                <a:lnTo>
                  <a:pt x="7175" y="9336"/>
                </a:lnTo>
                <a:lnTo>
                  <a:pt x="7265" y="9334"/>
                </a:lnTo>
                <a:lnTo>
                  <a:pt x="7289" y="9341"/>
                </a:lnTo>
                <a:lnTo>
                  <a:pt x="7314" y="9347"/>
                </a:lnTo>
                <a:lnTo>
                  <a:pt x="7356" y="9358"/>
                </a:lnTo>
                <a:lnTo>
                  <a:pt x="7386" y="9366"/>
                </a:lnTo>
                <a:lnTo>
                  <a:pt x="7474" y="9421"/>
                </a:lnTo>
                <a:lnTo>
                  <a:pt x="7546" y="9492"/>
                </a:lnTo>
                <a:lnTo>
                  <a:pt x="7597" y="9589"/>
                </a:lnTo>
                <a:lnTo>
                  <a:pt x="7601" y="9601"/>
                </a:lnTo>
                <a:lnTo>
                  <a:pt x="7599" y="9583"/>
                </a:lnTo>
                <a:lnTo>
                  <a:pt x="7626" y="9455"/>
                </a:lnTo>
                <a:lnTo>
                  <a:pt x="7673" y="9326"/>
                </a:lnTo>
                <a:lnTo>
                  <a:pt x="7753" y="9218"/>
                </a:lnTo>
                <a:lnTo>
                  <a:pt x="7853" y="9129"/>
                </a:lnTo>
                <a:lnTo>
                  <a:pt x="7984" y="9073"/>
                </a:lnTo>
                <a:lnTo>
                  <a:pt x="8059" y="9054"/>
                </a:lnTo>
                <a:lnTo>
                  <a:pt x="8129" y="9060"/>
                </a:lnTo>
                <a:lnTo>
                  <a:pt x="8216" y="9070"/>
                </a:lnTo>
                <a:lnTo>
                  <a:pt x="8279" y="9099"/>
                </a:lnTo>
                <a:lnTo>
                  <a:pt x="8342" y="9129"/>
                </a:lnTo>
                <a:lnTo>
                  <a:pt x="8361" y="9179"/>
                </a:lnTo>
                <a:lnTo>
                  <a:pt x="8355" y="9228"/>
                </a:lnTo>
                <a:lnTo>
                  <a:pt x="8333" y="9261"/>
                </a:lnTo>
                <a:lnTo>
                  <a:pt x="8288" y="9262"/>
                </a:lnTo>
                <a:lnTo>
                  <a:pt x="8237" y="9236"/>
                </a:lnTo>
                <a:lnTo>
                  <a:pt x="8166" y="9211"/>
                </a:lnTo>
                <a:lnTo>
                  <a:pt x="8090" y="9184"/>
                </a:lnTo>
                <a:lnTo>
                  <a:pt x="8008" y="9176"/>
                </a:lnTo>
                <a:lnTo>
                  <a:pt x="7919" y="9197"/>
                </a:lnTo>
                <a:lnTo>
                  <a:pt x="7826" y="9257"/>
                </a:lnTo>
                <a:lnTo>
                  <a:pt x="7721" y="9364"/>
                </a:lnTo>
                <a:lnTo>
                  <a:pt x="7662" y="9490"/>
                </a:lnTo>
                <a:lnTo>
                  <a:pt x="7639" y="9626"/>
                </a:lnTo>
                <a:lnTo>
                  <a:pt x="7660" y="9766"/>
                </a:lnTo>
                <a:lnTo>
                  <a:pt x="7707" y="9907"/>
                </a:lnTo>
                <a:lnTo>
                  <a:pt x="7705" y="9887"/>
                </a:lnTo>
                <a:lnTo>
                  <a:pt x="7711" y="9915"/>
                </a:lnTo>
                <a:lnTo>
                  <a:pt x="7729" y="9945"/>
                </a:lnTo>
                <a:lnTo>
                  <a:pt x="7841" y="10058"/>
                </a:lnTo>
                <a:lnTo>
                  <a:pt x="7972" y="10144"/>
                </a:lnTo>
                <a:lnTo>
                  <a:pt x="8100" y="10178"/>
                </a:lnTo>
                <a:lnTo>
                  <a:pt x="8124" y="10060"/>
                </a:lnTo>
                <a:lnTo>
                  <a:pt x="8071" y="10061"/>
                </a:lnTo>
                <a:lnTo>
                  <a:pt x="7929" y="10017"/>
                </a:lnTo>
                <a:lnTo>
                  <a:pt x="7846" y="9963"/>
                </a:lnTo>
                <a:lnTo>
                  <a:pt x="7773" y="9873"/>
                </a:lnTo>
                <a:lnTo>
                  <a:pt x="7720" y="9782"/>
                </a:lnTo>
                <a:lnTo>
                  <a:pt x="7702" y="9681"/>
                </a:lnTo>
                <a:lnTo>
                  <a:pt x="7703" y="9578"/>
                </a:lnTo>
                <a:lnTo>
                  <a:pt x="7730" y="9476"/>
                </a:lnTo>
                <a:lnTo>
                  <a:pt x="7742" y="9453"/>
                </a:lnTo>
                <a:lnTo>
                  <a:pt x="7720" y="9538"/>
                </a:lnTo>
                <a:lnTo>
                  <a:pt x="7713" y="9639"/>
                </a:lnTo>
                <a:lnTo>
                  <a:pt x="7727" y="9732"/>
                </a:lnTo>
                <a:lnTo>
                  <a:pt x="7760" y="9825"/>
                </a:lnTo>
                <a:lnTo>
                  <a:pt x="7814" y="9916"/>
                </a:lnTo>
                <a:lnTo>
                  <a:pt x="7887" y="9980"/>
                </a:lnTo>
                <a:lnTo>
                  <a:pt x="8010" y="10025"/>
                </a:lnTo>
                <a:lnTo>
                  <a:pt x="8127" y="10045"/>
                </a:lnTo>
                <a:lnTo>
                  <a:pt x="8127" y="10043"/>
                </a:lnTo>
                <a:lnTo>
                  <a:pt x="8204" y="9851"/>
                </a:lnTo>
                <a:lnTo>
                  <a:pt x="8292" y="9662"/>
                </a:lnTo>
                <a:lnTo>
                  <a:pt x="8419" y="9496"/>
                </a:lnTo>
                <a:lnTo>
                  <a:pt x="8529" y="9386"/>
                </a:lnTo>
                <a:lnTo>
                  <a:pt x="8534" y="9231"/>
                </a:lnTo>
                <a:lnTo>
                  <a:pt x="8560" y="9133"/>
                </a:lnTo>
                <a:lnTo>
                  <a:pt x="8487" y="9044"/>
                </a:lnTo>
                <a:lnTo>
                  <a:pt x="8419" y="8982"/>
                </a:lnTo>
                <a:lnTo>
                  <a:pt x="8337" y="8928"/>
                </a:lnTo>
                <a:lnTo>
                  <a:pt x="8218" y="8890"/>
                </a:lnTo>
                <a:lnTo>
                  <a:pt x="8090" y="8863"/>
                </a:lnTo>
                <a:lnTo>
                  <a:pt x="7950" y="8858"/>
                </a:lnTo>
                <a:close/>
                <a:moveTo>
                  <a:pt x="7977" y="8782"/>
                </a:moveTo>
                <a:lnTo>
                  <a:pt x="7806" y="8795"/>
                </a:lnTo>
                <a:lnTo>
                  <a:pt x="7632" y="8845"/>
                </a:lnTo>
                <a:lnTo>
                  <a:pt x="7473" y="8913"/>
                </a:lnTo>
                <a:lnTo>
                  <a:pt x="7325" y="9009"/>
                </a:lnTo>
                <a:lnTo>
                  <a:pt x="7299" y="9034"/>
                </a:lnTo>
                <a:lnTo>
                  <a:pt x="7198" y="9157"/>
                </a:lnTo>
                <a:lnTo>
                  <a:pt x="7366" y="9026"/>
                </a:lnTo>
                <a:lnTo>
                  <a:pt x="7527" y="8927"/>
                </a:lnTo>
                <a:lnTo>
                  <a:pt x="7692" y="8861"/>
                </a:lnTo>
                <a:lnTo>
                  <a:pt x="7849" y="8825"/>
                </a:lnTo>
                <a:lnTo>
                  <a:pt x="7994" y="8812"/>
                </a:lnTo>
                <a:lnTo>
                  <a:pt x="8127" y="8821"/>
                </a:lnTo>
                <a:lnTo>
                  <a:pt x="8247" y="8853"/>
                </a:lnTo>
                <a:lnTo>
                  <a:pt x="8351" y="8899"/>
                </a:lnTo>
                <a:lnTo>
                  <a:pt x="8427" y="8952"/>
                </a:lnTo>
                <a:lnTo>
                  <a:pt x="8556" y="9075"/>
                </a:lnTo>
                <a:lnTo>
                  <a:pt x="8569" y="9098"/>
                </a:lnTo>
                <a:lnTo>
                  <a:pt x="8580" y="9056"/>
                </a:lnTo>
                <a:lnTo>
                  <a:pt x="8587" y="9040"/>
                </a:lnTo>
                <a:lnTo>
                  <a:pt x="8570" y="9021"/>
                </a:lnTo>
                <a:lnTo>
                  <a:pt x="8447" y="8925"/>
                </a:lnTo>
                <a:lnTo>
                  <a:pt x="8294" y="8846"/>
                </a:lnTo>
                <a:lnTo>
                  <a:pt x="8139" y="8799"/>
                </a:lnTo>
                <a:lnTo>
                  <a:pt x="7977" y="8782"/>
                </a:lnTo>
                <a:close/>
                <a:moveTo>
                  <a:pt x="9058" y="8365"/>
                </a:moveTo>
                <a:lnTo>
                  <a:pt x="8774" y="8367"/>
                </a:lnTo>
                <a:lnTo>
                  <a:pt x="8502" y="8399"/>
                </a:lnTo>
                <a:lnTo>
                  <a:pt x="8220" y="8466"/>
                </a:lnTo>
                <a:lnTo>
                  <a:pt x="7952" y="8557"/>
                </a:lnTo>
                <a:lnTo>
                  <a:pt x="7696" y="8676"/>
                </a:lnTo>
                <a:lnTo>
                  <a:pt x="7471" y="8812"/>
                </a:lnTo>
                <a:lnTo>
                  <a:pt x="7357" y="8961"/>
                </a:lnTo>
                <a:lnTo>
                  <a:pt x="7440" y="8891"/>
                </a:lnTo>
                <a:lnTo>
                  <a:pt x="7578" y="8831"/>
                </a:lnTo>
                <a:lnTo>
                  <a:pt x="7728" y="8774"/>
                </a:lnTo>
                <a:lnTo>
                  <a:pt x="7880" y="8756"/>
                </a:lnTo>
                <a:lnTo>
                  <a:pt x="8054" y="8757"/>
                </a:lnTo>
                <a:lnTo>
                  <a:pt x="8214" y="8786"/>
                </a:lnTo>
                <a:lnTo>
                  <a:pt x="8373" y="8841"/>
                </a:lnTo>
                <a:lnTo>
                  <a:pt x="8511" y="8928"/>
                </a:lnTo>
                <a:lnTo>
                  <a:pt x="8602" y="9009"/>
                </a:lnTo>
                <a:lnTo>
                  <a:pt x="8653" y="8901"/>
                </a:lnTo>
                <a:lnTo>
                  <a:pt x="8658" y="8883"/>
                </a:lnTo>
                <a:lnTo>
                  <a:pt x="8667" y="8873"/>
                </a:lnTo>
                <a:lnTo>
                  <a:pt x="8607" y="9013"/>
                </a:lnTo>
                <a:lnTo>
                  <a:pt x="8636" y="9039"/>
                </a:lnTo>
                <a:lnTo>
                  <a:pt x="8735" y="9174"/>
                </a:lnTo>
                <a:lnTo>
                  <a:pt x="8754" y="9216"/>
                </a:lnTo>
                <a:lnTo>
                  <a:pt x="8926" y="9134"/>
                </a:lnTo>
                <a:lnTo>
                  <a:pt x="9143" y="9069"/>
                </a:lnTo>
                <a:lnTo>
                  <a:pt x="9265" y="9043"/>
                </a:lnTo>
                <a:lnTo>
                  <a:pt x="9393" y="9045"/>
                </a:lnTo>
                <a:lnTo>
                  <a:pt x="9531" y="9061"/>
                </a:lnTo>
                <a:lnTo>
                  <a:pt x="9663" y="9096"/>
                </a:lnTo>
                <a:lnTo>
                  <a:pt x="9784" y="9148"/>
                </a:lnTo>
                <a:lnTo>
                  <a:pt x="9897" y="9209"/>
                </a:lnTo>
                <a:lnTo>
                  <a:pt x="9974" y="9281"/>
                </a:lnTo>
                <a:lnTo>
                  <a:pt x="10029" y="9366"/>
                </a:lnTo>
                <a:lnTo>
                  <a:pt x="10039" y="9452"/>
                </a:lnTo>
                <a:lnTo>
                  <a:pt x="10017" y="9537"/>
                </a:lnTo>
                <a:lnTo>
                  <a:pt x="9969" y="9595"/>
                </a:lnTo>
                <a:lnTo>
                  <a:pt x="9916" y="9600"/>
                </a:lnTo>
                <a:lnTo>
                  <a:pt x="9853" y="9596"/>
                </a:lnTo>
                <a:lnTo>
                  <a:pt x="9784" y="9565"/>
                </a:lnTo>
                <a:lnTo>
                  <a:pt x="9692" y="9522"/>
                </a:lnTo>
                <a:lnTo>
                  <a:pt x="9612" y="9462"/>
                </a:lnTo>
                <a:lnTo>
                  <a:pt x="9504" y="9408"/>
                </a:lnTo>
                <a:lnTo>
                  <a:pt x="9399" y="9368"/>
                </a:lnTo>
                <a:lnTo>
                  <a:pt x="9278" y="9336"/>
                </a:lnTo>
                <a:lnTo>
                  <a:pt x="9146" y="9327"/>
                </a:lnTo>
                <a:lnTo>
                  <a:pt x="9019" y="9345"/>
                </a:lnTo>
                <a:lnTo>
                  <a:pt x="8872" y="9390"/>
                </a:lnTo>
                <a:lnTo>
                  <a:pt x="8820" y="9417"/>
                </a:lnTo>
                <a:lnTo>
                  <a:pt x="8830" y="9476"/>
                </a:lnTo>
                <a:lnTo>
                  <a:pt x="8824" y="9622"/>
                </a:lnTo>
                <a:lnTo>
                  <a:pt x="8799" y="9763"/>
                </a:lnTo>
                <a:lnTo>
                  <a:pt x="8755" y="9845"/>
                </a:lnTo>
                <a:lnTo>
                  <a:pt x="8824" y="9921"/>
                </a:lnTo>
                <a:lnTo>
                  <a:pt x="8871" y="9859"/>
                </a:lnTo>
                <a:lnTo>
                  <a:pt x="8988" y="9755"/>
                </a:lnTo>
                <a:lnTo>
                  <a:pt x="9123" y="9681"/>
                </a:lnTo>
                <a:lnTo>
                  <a:pt x="9272" y="9630"/>
                </a:lnTo>
                <a:lnTo>
                  <a:pt x="9411" y="9615"/>
                </a:lnTo>
                <a:lnTo>
                  <a:pt x="9542" y="9630"/>
                </a:lnTo>
                <a:lnTo>
                  <a:pt x="9674" y="9665"/>
                </a:lnTo>
                <a:lnTo>
                  <a:pt x="9800" y="9724"/>
                </a:lnTo>
                <a:lnTo>
                  <a:pt x="9914" y="9805"/>
                </a:lnTo>
                <a:lnTo>
                  <a:pt x="10012" y="9896"/>
                </a:lnTo>
                <a:lnTo>
                  <a:pt x="10068" y="9998"/>
                </a:lnTo>
                <a:lnTo>
                  <a:pt x="10148" y="9944"/>
                </a:lnTo>
                <a:lnTo>
                  <a:pt x="10287" y="9807"/>
                </a:lnTo>
                <a:lnTo>
                  <a:pt x="10401" y="9663"/>
                </a:lnTo>
                <a:lnTo>
                  <a:pt x="10479" y="9504"/>
                </a:lnTo>
                <a:lnTo>
                  <a:pt x="10444" y="9598"/>
                </a:lnTo>
                <a:lnTo>
                  <a:pt x="10350" y="9759"/>
                </a:lnTo>
                <a:lnTo>
                  <a:pt x="10231" y="9895"/>
                </a:lnTo>
                <a:lnTo>
                  <a:pt x="10089" y="10019"/>
                </a:lnTo>
                <a:lnTo>
                  <a:pt x="10080" y="10024"/>
                </a:lnTo>
                <a:lnTo>
                  <a:pt x="10127" y="10145"/>
                </a:lnTo>
                <a:lnTo>
                  <a:pt x="10142" y="10284"/>
                </a:lnTo>
                <a:lnTo>
                  <a:pt x="10124" y="10427"/>
                </a:lnTo>
                <a:lnTo>
                  <a:pt x="10071" y="10554"/>
                </a:lnTo>
                <a:lnTo>
                  <a:pt x="9993" y="10656"/>
                </a:lnTo>
                <a:lnTo>
                  <a:pt x="9884" y="10750"/>
                </a:lnTo>
                <a:lnTo>
                  <a:pt x="9774" y="10804"/>
                </a:lnTo>
                <a:lnTo>
                  <a:pt x="9647" y="10822"/>
                </a:lnTo>
                <a:lnTo>
                  <a:pt x="9526" y="10816"/>
                </a:lnTo>
                <a:lnTo>
                  <a:pt x="9410" y="10767"/>
                </a:lnTo>
                <a:lnTo>
                  <a:pt x="9304" y="10681"/>
                </a:lnTo>
                <a:lnTo>
                  <a:pt x="9237" y="10592"/>
                </a:lnTo>
                <a:lnTo>
                  <a:pt x="9186" y="10495"/>
                </a:lnTo>
                <a:lnTo>
                  <a:pt x="9161" y="10392"/>
                </a:lnTo>
                <a:lnTo>
                  <a:pt x="9185" y="10276"/>
                </a:lnTo>
                <a:lnTo>
                  <a:pt x="9236" y="10178"/>
                </a:lnTo>
                <a:lnTo>
                  <a:pt x="9194" y="10169"/>
                </a:lnTo>
                <a:lnTo>
                  <a:pt x="9017" y="10110"/>
                </a:lnTo>
                <a:lnTo>
                  <a:pt x="8858" y="10004"/>
                </a:lnTo>
                <a:lnTo>
                  <a:pt x="8834" y="9981"/>
                </a:lnTo>
                <a:lnTo>
                  <a:pt x="8831" y="9984"/>
                </a:lnTo>
                <a:lnTo>
                  <a:pt x="8740" y="10134"/>
                </a:lnTo>
                <a:lnTo>
                  <a:pt x="8690" y="10301"/>
                </a:lnTo>
                <a:lnTo>
                  <a:pt x="8666" y="10468"/>
                </a:lnTo>
                <a:lnTo>
                  <a:pt x="8675" y="10651"/>
                </a:lnTo>
                <a:lnTo>
                  <a:pt x="8726" y="10825"/>
                </a:lnTo>
                <a:lnTo>
                  <a:pt x="8812" y="10989"/>
                </a:lnTo>
                <a:lnTo>
                  <a:pt x="8917" y="11126"/>
                </a:lnTo>
                <a:lnTo>
                  <a:pt x="9059" y="11247"/>
                </a:lnTo>
                <a:lnTo>
                  <a:pt x="9209" y="11337"/>
                </a:lnTo>
                <a:lnTo>
                  <a:pt x="9377" y="11407"/>
                </a:lnTo>
                <a:lnTo>
                  <a:pt x="9557" y="11455"/>
                </a:lnTo>
                <a:lnTo>
                  <a:pt x="9743" y="11459"/>
                </a:lnTo>
                <a:lnTo>
                  <a:pt x="9941" y="11440"/>
                </a:lnTo>
                <a:lnTo>
                  <a:pt x="10126" y="11373"/>
                </a:lnTo>
                <a:lnTo>
                  <a:pt x="10311" y="11280"/>
                </a:lnTo>
                <a:lnTo>
                  <a:pt x="10471" y="11161"/>
                </a:lnTo>
                <a:lnTo>
                  <a:pt x="10616" y="11026"/>
                </a:lnTo>
                <a:lnTo>
                  <a:pt x="10729" y="10862"/>
                </a:lnTo>
                <a:lnTo>
                  <a:pt x="10822" y="10681"/>
                </a:lnTo>
                <a:lnTo>
                  <a:pt x="10897" y="10469"/>
                </a:lnTo>
                <a:lnTo>
                  <a:pt x="10939" y="10236"/>
                </a:lnTo>
                <a:lnTo>
                  <a:pt x="10942" y="10005"/>
                </a:lnTo>
                <a:lnTo>
                  <a:pt x="10896" y="9787"/>
                </a:lnTo>
                <a:lnTo>
                  <a:pt x="10827" y="9563"/>
                </a:lnTo>
                <a:lnTo>
                  <a:pt x="10713" y="9359"/>
                </a:lnTo>
                <a:lnTo>
                  <a:pt x="10735" y="9372"/>
                </a:lnTo>
                <a:lnTo>
                  <a:pt x="10749" y="9395"/>
                </a:lnTo>
                <a:lnTo>
                  <a:pt x="10833" y="9539"/>
                </a:lnTo>
                <a:lnTo>
                  <a:pt x="10896" y="9691"/>
                </a:lnTo>
                <a:lnTo>
                  <a:pt x="10958" y="9919"/>
                </a:lnTo>
                <a:lnTo>
                  <a:pt x="10969" y="10147"/>
                </a:lnTo>
                <a:lnTo>
                  <a:pt x="10954" y="10375"/>
                </a:lnTo>
                <a:lnTo>
                  <a:pt x="10903" y="10593"/>
                </a:lnTo>
                <a:lnTo>
                  <a:pt x="10809" y="10806"/>
                </a:lnTo>
                <a:lnTo>
                  <a:pt x="10681" y="10998"/>
                </a:lnTo>
                <a:lnTo>
                  <a:pt x="10545" y="11148"/>
                </a:lnTo>
                <a:lnTo>
                  <a:pt x="10389" y="11275"/>
                </a:lnTo>
                <a:lnTo>
                  <a:pt x="10221" y="11378"/>
                </a:lnTo>
                <a:lnTo>
                  <a:pt x="10042" y="11447"/>
                </a:lnTo>
                <a:lnTo>
                  <a:pt x="9845" y="11486"/>
                </a:lnTo>
                <a:lnTo>
                  <a:pt x="9652" y="11486"/>
                </a:lnTo>
                <a:lnTo>
                  <a:pt x="9449" y="11452"/>
                </a:lnTo>
                <a:lnTo>
                  <a:pt x="9279" y="11388"/>
                </a:lnTo>
                <a:lnTo>
                  <a:pt x="9117" y="11294"/>
                </a:lnTo>
                <a:lnTo>
                  <a:pt x="8972" y="11185"/>
                </a:lnTo>
                <a:lnTo>
                  <a:pt x="8841" y="11048"/>
                </a:lnTo>
                <a:lnTo>
                  <a:pt x="8746" y="10894"/>
                </a:lnTo>
                <a:lnTo>
                  <a:pt x="8668" y="10726"/>
                </a:lnTo>
                <a:lnTo>
                  <a:pt x="8645" y="10572"/>
                </a:lnTo>
                <a:lnTo>
                  <a:pt x="8639" y="10422"/>
                </a:lnTo>
                <a:lnTo>
                  <a:pt x="8666" y="10269"/>
                </a:lnTo>
                <a:lnTo>
                  <a:pt x="8712" y="10120"/>
                </a:lnTo>
                <a:lnTo>
                  <a:pt x="8782" y="9977"/>
                </a:lnTo>
                <a:lnTo>
                  <a:pt x="8801" y="9951"/>
                </a:lnTo>
                <a:lnTo>
                  <a:pt x="8732" y="9886"/>
                </a:lnTo>
                <a:lnTo>
                  <a:pt x="8725" y="9898"/>
                </a:lnTo>
                <a:lnTo>
                  <a:pt x="8636" y="10016"/>
                </a:lnTo>
                <a:lnTo>
                  <a:pt x="8524" y="10103"/>
                </a:lnTo>
                <a:lnTo>
                  <a:pt x="8396" y="10172"/>
                </a:lnTo>
                <a:lnTo>
                  <a:pt x="8245" y="10209"/>
                </a:lnTo>
                <a:lnTo>
                  <a:pt x="8203" y="10207"/>
                </a:lnTo>
                <a:lnTo>
                  <a:pt x="8193" y="10268"/>
                </a:lnTo>
                <a:lnTo>
                  <a:pt x="8294" y="10338"/>
                </a:lnTo>
                <a:lnTo>
                  <a:pt x="8402" y="10444"/>
                </a:lnTo>
                <a:lnTo>
                  <a:pt x="8531" y="10613"/>
                </a:lnTo>
                <a:lnTo>
                  <a:pt x="8634" y="10807"/>
                </a:lnTo>
                <a:lnTo>
                  <a:pt x="8695" y="11016"/>
                </a:lnTo>
                <a:lnTo>
                  <a:pt x="8723" y="11229"/>
                </a:lnTo>
                <a:lnTo>
                  <a:pt x="8699" y="11441"/>
                </a:lnTo>
                <a:lnTo>
                  <a:pt x="8675" y="11523"/>
                </a:lnTo>
                <a:lnTo>
                  <a:pt x="8807" y="11618"/>
                </a:lnTo>
                <a:lnTo>
                  <a:pt x="8993" y="11718"/>
                </a:lnTo>
                <a:lnTo>
                  <a:pt x="9199" y="11792"/>
                </a:lnTo>
                <a:lnTo>
                  <a:pt x="9384" y="11821"/>
                </a:lnTo>
                <a:lnTo>
                  <a:pt x="9577" y="11820"/>
                </a:lnTo>
                <a:lnTo>
                  <a:pt x="9771" y="11794"/>
                </a:lnTo>
                <a:lnTo>
                  <a:pt x="9951" y="11745"/>
                </a:lnTo>
                <a:lnTo>
                  <a:pt x="10164" y="11666"/>
                </a:lnTo>
                <a:lnTo>
                  <a:pt x="10368" y="11552"/>
                </a:lnTo>
                <a:lnTo>
                  <a:pt x="10543" y="11399"/>
                </a:lnTo>
                <a:lnTo>
                  <a:pt x="10684" y="11230"/>
                </a:lnTo>
                <a:lnTo>
                  <a:pt x="10810" y="11045"/>
                </a:lnTo>
                <a:lnTo>
                  <a:pt x="10917" y="10835"/>
                </a:lnTo>
                <a:lnTo>
                  <a:pt x="10981" y="10614"/>
                </a:lnTo>
                <a:lnTo>
                  <a:pt x="11014" y="10391"/>
                </a:lnTo>
                <a:lnTo>
                  <a:pt x="11017" y="10160"/>
                </a:lnTo>
                <a:lnTo>
                  <a:pt x="10994" y="9929"/>
                </a:lnTo>
                <a:lnTo>
                  <a:pt x="10940" y="9696"/>
                </a:lnTo>
                <a:lnTo>
                  <a:pt x="10849" y="9479"/>
                </a:lnTo>
                <a:lnTo>
                  <a:pt x="10731" y="9268"/>
                </a:lnTo>
                <a:lnTo>
                  <a:pt x="10586" y="9090"/>
                </a:lnTo>
                <a:lnTo>
                  <a:pt x="10557" y="9241"/>
                </a:lnTo>
                <a:lnTo>
                  <a:pt x="10542" y="9302"/>
                </a:lnTo>
                <a:lnTo>
                  <a:pt x="10574" y="9104"/>
                </a:lnTo>
                <a:lnTo>
                  <a:pt x="10573" y="9075"/>
                </a:lnTo>
                <a:lnTo>
                  <a:pt x="10418" y="8915"/>
                </a:lnTo>
                <a:lnTo>
                  <a:pt x="10231" y="8770"/>
                </a:lnTo>
                <a:lnTo>
                  <a:pt x="10034" y="8641"/>
                </a:lnTo>
                <a:lnTo>
                  <a:pt x="9818" y="8532"/>
                </a:lnTo>
                <a:lnTo>
                  <a:pt x="9595" y="8448"/>
                </a:lnTo>
                <a:lnTo>
                  <a:pt x="9335" y="8386"/>
                </a:lnTo>
                <a:lnTo>
                  <a:pt x="9058" y="8365"/>
                </a:lnTo>
                <a:close/>
                <a:moveTo>
                  <a:pt x="2847" y="8334"/>
                </a:moveTo>
                <a:lnTo>
                  <a:pt x="2638" y="8465"/>
                </a:lnTo>
                <a:lnTo>
                  <a:pt x="2392" y="8568"/>
                </a:lnTo>
                <a:lnTo>
                  <a:pt x="2131" y="8654"/>
                </a:lnTo>
                <a:lnTo>
                  <a:pt x="1858" y="8691"/>
                </a:lnTo>
                <a:lnTo>
                  <a:pt x="1595" y="8712"/>
                </a:lnTo>
                <a:lnTo>
                  <a:pt x="1322" y="8698"/>
                </a:lnTo>
                <a:lnTo>
                  <a:pt x="1100" y="8666"/>
                </a:lnTo>
                <a:lnTo>
                  <a:pt x="1098" y="8742"/>
                </a:lnTo>
                <a:lnTo>
                  <a:pt x="1064" y="8823"/>
                </a:lnTo>
                <a:lnTo>
                  <a:pt x="1013" y="8894"/>
                </a:lnTo>
                <a:lnTo>
                  <a:pt x="933" y="8956"/>
                </a:lnTo>
                <a:lnTo>
                  <a:pt x="825" y="8999"/>
                </a:lnTo>
                <a:lnTo>
                  <a:pt x="704" y="9018"/>
                </a:lnTo>
                <a:lnTo>
                  <a:pt x="698" y="9018"/>
                </a:lnTo>
                <a:lnTo>
                  <a:pt x="681" y="9050"/>
                </a:lnTo>
                <a:lnTo>
                  <a:pt x="770" y="9087"/>
                </a:lnTo>
                <a:lnTo>
                  <a:pt x="1044" y="9243"/>
                </a:lnTo>
                <a:lnTo>
                  <a:pt x="1281" y="9440"/>
                </a:lnTo>
                <a:lnTo>
                  <a:pt x="1472" y="9626"/>
                </a:lnTo>
                <a:lnTo>
                  <a:pt x="1477" y="9601"/>
                </a:lnTo>
                <a:lnTo>
                  <a:pt x="1479" y="9598"/>
                </a:lnTo>
                <a:lnTo>
                  <a:pt x="1472" y="9627"/>
                </a:lnTo>
                <a:lnTo>
                  <a:pt x="1507" y="9660"/>
                </a:lnTo>
                <a:lnTo>
                  <a:pt x="1698" y="9910"/>
                </a:lnTo>
                <a:lnTo>
                  <a:pt x="1860" y="10177"/>
                </a:lnTo>
                <a:lnTo>
                  <a:pt x="1878" y="10221"/>
                </a:lnTo>
                <a:lnTo>
                  <a:pt x="1896" y="10187"/>
                </a:lnTo>
                <a:lnTo>
                  <a:pt x="2009" y="10049"/>
                </a:lnTo>
                <a:lnTo>
                  <a:pt x="2148" y="9938"/>
                </a:lnTo>
                <a:lnTo>
                  <a:pt x="2300" y="9849"/>
                </a:lnTo>
                <a:lnTo>
                  <a:pt x="2469" y="9791"/>
                </a:lnTo>
                <a:lnTo>
                  <a:pt x="2625" y="9781"/>
                </a:lnTo>
                <a:lnTo>
                  <a:pt x="2584" y="9648"/>
                </a:lnTo>
                <a:lnTo>
                  <a:pt x="2506" y="9505"/>
                </a:lnTo>
                <a:lnTo>
                  <a:pt x="2402" y="9387"/>
                </a:lnTo>
                <a:lnTo>
                  <a:pt x="2272" y="9295"/>
                </a:lnTo>
                <a:lnTo>
                  <a:pt x="2132" y="9239"/>
                </a:lnTo>
                <a:lnTo>
                  <a:pt x="1989" y="9231"/>
                </a:lnTo>
                <a:lnTo>
                  <a:pt x="2038" y="9227"/>
                </a:lnTo>
                <a:lnTo>
                  <a:pt x="2176" y="9244"/>
                </a:lnTo>
                <a:lnTo>
                  <a:pt x="2314" y="9306"/>
                </a:lnTo>
                <a:lnTo>
                  <a:pt x="2448" y="9406"/>
                </a:lnTo>
                <a:lnTo>
                  <a:pt x="2549" y="9535"/>
                </a:lnTo>
                <a:lnTo>
                  <a:pt x="2618" y="9689"/>
                </a:lnTo>
                <a:lnTo>
                  <a:pt x="2638" y="9780"/>
                </a:lnTo>
                <a:lnTo>
                  <a:pt x="2646" y="9780"/>
                </a:lnTo>
                <a:lnTo>
                  <a:pt x="2816" y="9792"/>
                </a:lnTo>
                <a:lnTo>
                  <a:pt x="2989" y="9844"/>
                </a:lnTo>
                <a:lnTo>
                  <a:pt x="3141" y="9929"/>
                </a:lnTo>
                <a:lnTo>
                  <a:pt x="3306" y="10056"/>
                </a:lnTo>
                <a:lnTo>
                  <a:pt x="3436" y="10199"/>
                </a:lnTo>
                <a:lnTo>
                  <a:pt x="3528" y="10365"/>
                </a:lnTo>
                <a:lnTo>
                  <a:pt x="3596" y="10544"/>
                </a:lnTo>
                <a:lnTo>
                  <a:pt x="3629" y="10739"/>
                </a:lnTo>
                <a:lnTo>
                  <a:pt x="3631" y="10926"/>
                </a:lnTo>
                <a:lnTo>
                  <a:pt x="3615" y="11050"/>
                </a:lnTo>
                <a:lnTo>
                  <a:pt x="3641" y="10987"/>
                </a:lnTo>
                <a:lnTo>
                  <a:pt x="3726" y="10687"/>
                </a:lnTo>
                <a:lnTo>
                  <a:pt x="3770" y="10397"/>
                </a:lnTo>
                <a:lnTo>
                  <a:pt x="3796" y="10127"/>
                </a:lnTo>
                <a:lnTo>
                  <a:pt x="3795" y="9863"/>
                </a:lnTo>
                <a:lnTo>
                  <a:pt x="3759" y="9609"/>
                </a:lnTo>
                <a:lnTo>
                  <a:pt x="3708" y="9383"/>
                </a:lnTo>
                <a:lnTo>
                  <a:pt x="3636" y="9171"/>
                </a:lnTo>
                <a:lnTo>
                  <a:pt x="3549" y="8988"/>
                </a:lnTo>
                <a:lnTo>
                  <a:pt x="3450" y="8827"/>
                </a:lnTo>
                <a:lnTo>
                  <a:pt x="3344" y="8690"/>
                </a:lnTo>
                <a:lnTo>
                  <a:pt x="3232" y="8577"/>
                </a:lnTo>
                <a:lnTo>
                  <a:pt x="3038" y="8435"/>
                </a:lnTo>
                <a:lnTo>
                  <a:pt x="2847" y="8334"/>
                </a:lnTo>
                <a:close/>
                <a:moveTo>
                  <a:pt x="2688" y="8266"/>
                </a:moveTo>
                <a:lnTo>
                  <a:pt x="2641" y="8305"/>
                </a:lnTo>
                <a:lnTo>
                  <a:pt x="2439" y="8439"/>
                </a:lnTo>
                <a:lnTo>
                  <a:pt x="2219" y="8542"/>
                </a:lnTo>
                <a:lnTo>
                  <a:pt x="1987" y="8616"/>
                </a:lnTo>
                <a:lnTo>
                  <a:pt x="1987" y="8616"/>
                </a:lnTo>
                <a:lnTo>
                  <a:pt x="1987" y="8616"/>
                </a:lnTo>
                <a:lnTo>
                  <a:pt x="2259" y="8559"/>
                </a:lnTo>
                <a:lnTo>
                  <a:pt x="2509" y="8464"/>
                </a:lnTo>
                <a:lnTo>
                  <a:pt x="2754" y="8341"/>
                </a:lnTo>
                <a:lnTo>
                  <a:pt x="2798" y="8311"/>
                </a:lnTo>
                <a:lnTo>
                  <a:pt x="2688" y="8266"/>
                </a:lnTo>
                <a:close/>
                <a:moveTo>
                  <a:pt x="2125" y="8163"/>
                </a:moveTo>
                <a:lnTo>
                  <a:pt x="1897" y="8171"/>
                </a:lnTo>
                <a:lnTo>
                  <a:pt x="1838" y="8204"/>
                </a:lnTo>
                <a:lnTo>
                  <a:pt x="1653" y="8271"/>
                </a:lnTo>
                <a:lnTo>
                  <a:pt x="1429" y="8315"/>
                </a:lnTo>
                <a:lnTo>
                  <a:pt x="1421" y="8315"/>
                </a:lnTo>
                <a:lnTo>
                  <a:pt x="1217" y="8439"/>
                </a:lnTo>
                <a:lnTo>
                  <a:pt x="1078" y="8536"/>
                </a:lnTo>
                <a:lnTo>
                  <a:pt x="1091" y="8593"/>
                </a:lnTo>
                <a:lnTo>
                  <a:pt x="1184" y="8611"/>
                </a:lnTo>
                <a:lnTo>
                  <a:pt x="1238" y="8617"/>
                </a:lnTo>
                <a:lnTo>
                  <a:pt x="1341" y="8626"/>
                </a:lnTo>
                <a:lnTo>
                  <a:pt x="1586" y="8626"/>
                </a:lnTo>
                <a:lnTo>
                  <a:pt x="1830" y="8600"/>
                </a:lnTo>
                <a:lnTo>
                  <a:pt x="2072" y="8535"/>
                </a:lnTo>
                <a:lnTo>
                  <a:pt x="2300" y="8454"/>
                </a:lnTo>
                <a:lnTo>
                  <a:pt x="2517" y="8337"/>
                </a:lnTo>
                <a:lnTo>
                  <a:pt x="2643" y="8247"/>
                </a:lnTo>
                <a:lnTo>
                  <a:pt x="2603" y="8231"/>
                </a:lnTo>
                <a:lnTo>
                  <a:pt x="2367" y="8175"/>
                </a:lnTo>
                <a:lnTo>
                  <a:pt x="2125" y="8163"/>
                </a:lnTo>
                <a:close/>
                <a:moveTo>
                  <a:pt x="3632" y="8109"/>
                </a:moveTo>
                <a:lnTo>
                  <a:pt x="3650" y="8139"/>
                </a:lnTo>
                <a:lnTo>
                  <a:pt x="3639" y="8130"/>
                </a:lnTo>
                <a:lnTo>
                  <a:pt x="3632" y="8109"/>
                </a:lnTo>
                <a:close/>
                <a:moveTo>
                  <a:pt x="3202" y="8033"/>
                </a:moveTo>
                <a:lnTo>
                  <a:pt x="3103" y="8137"/>
                </a:lnTo>
                <a:lnTo>
                  <a:pt x="2912" y="8287"/>
                </a:lnTo>
                <a:lnTo>
                  <a:pt x="2938" y="8300"/>
                </a:lnTo>
                <a:lnTo>
                  <a:pt x="3145" y="8419"/>
                </a:lnTo>
                <a:lnTo>
                  <a:pt x="3326" y="8563"/>
                </a:lnTo>
                <a:lnTo>
                  <a:pt x="3424" y="8665"/>
                </a:lnTo>
                <a:lnTo>
                  <a:pt x="3362" y="8546"/>
                </a:lnTo>
                <a:lnTo>
                  <a:pt x="3301" y="8389"/>
                </a:lnTo>
                <a:lnTo>
                  <a:pt x="3253" y="8228"/>
                </a:lnTo>
                <a:lnTo>
                  <a:pt x="3210" y="8075"/>
                </a:lnTo>
                <a:lnTo>
                  <a:pt x="3202" y="8033"/>
                </a:lnTo>
                <a:close/>
                <a:moveTo>
                  <a:pt x="3656" y="7942"/>
                </a:moveTo>
                <a:lnTo>
                  <a:pt x="3629" y="7999"/>
                </a:lnTo>
                <a:lnTo>
                  <a:pt x="3617" y="8067"/>
                </a:lnTo>
                <a:lnTo>
                  <a:pt x="3632" y="8109"/>
                </a:lnTo>
                <a:lnTo>
                  <a:pt x="3614" y="8079"/>
                </a:lnTo>
                <a:lnTo>
                  <a:pt x="3613" y="8008"/>
                </a:lnTo>
                <a:lnTo>
                  <a:pt x="3649" y="7946"/>
                </a:lnTo>
                <a:lnTo>
                  <a:pt x="3656" y="7942"/>
                </a:lnTo>
                <a:close/>
                <a:moveTo>
                  <a:pt x="3763" y="7912"/>
                </a:moveTo>
                <a:lnTo>
                  <a:pt x="3767" y="7913"/>
                </a:lnTo>
                <a:lnTo>
                  <a:pt x="3812" y="7938"/>
                </a:lnTo>
                <a:lnTo>
                  <a:pt x="3763" y="7912"/>
                </a:lnTo>
                <a:close/>
                <a:moveTo>
                  <a:pt x="3754" y="7911"/>
                </a:moveTo>
                <a:lnTo>
                  <a:pt x="3761" y="7911"/>
                </a:lnTo>
                <a:lnTo>
                  <a:pt x="3763" y="7912"/>
                </a:lnTo>
                <a:lnTo>
                  <a:pt x="3754" y="7911"/>
                </a:lnTo>
                <a:close/>
                <a:moveTo>
                  <a:pt x="3717" y="7906"/>
                </a:moveTo>
                <a:lnTo>
                  <a:pt x="3754" y="7911"/>
                </a:lnTo>
                <a:lnTo>
                  <a:pt x="3710" y="7911"/>
                </a:lnTo>
                <a:lnTo>
                  <a:pt x="3717" y="7906"/>
                </a:lnTo>
                <a:close/>
                <a:moveTo>
                  <a:pt x="3913" y="7867"/>
                </a:moveTo>
                <a:lnTo>
                  <a:pt x="3942" y="7883"/>
                </a:lnTo>
                <a:lnTo>
                  <a:pt x="3924" y="7877"/>
                </a:lnTo>
                <a:lnTo>
                  <a:pt x="3913" y="7867"/>
                </a:lnTo>
                <a:close/>
                <a:moveTo>
                  <a:pt x="12727" y="7771"/>
                </a:moveTo>
                <a:lnTo>
                  <a:pt x="12724" y="7778"/>
                </a:lnTo>
                <a:lnTo>
                  <a:pt x="12725" y="7772"/>
                </a:lnTo>
                <a:lnTo>
                  <a:pt x="12727" y="7771"/>
                </a:lnTo>
                <a:close/>
                <a:moveTo>
                  <a:pt x="12738" y="7750"/>
                </a:moveTo>
                <a:lnTo>
                  <a:pt x="12733" y="7768"/>
                </a:lnTo>
                <a:lnTo>
                  <a:pt x="12727" y="7771"/>
                </a:lnTo>
                <a:lnTo>
                  <a:pt x="12738" y="7750"/>
                </a:lnTo>
                <a:close/>
                <a:moveTo>
                  <a:pt x="12741" y="7743"/>
                </a:moveTo>
                <a:lnTo>
                  <a:pt x="12738" y="7750"/>
                </a:lnTo>
                <a:lnTo>
                  <a:pt x="12739" y="7744"/>
                </a:lnTo>
                <a:lnTo>
                  <a:pt x="12741" y="7743"/>
                </a:lnTo>
                <a:close/>
                <a:moveTo>
                  <a:pt x="9519" y="7717"/>
                </a:moveTo>
                <a:lnTo>
                  <a:pt x="9594" y="7766"/>
                </a:lnTo>
                <a:lnTo>
                  <a:pt x="9721" y="7799"/>
                </a:lnTo>
                <a:lnTo>
                  <a:pt x="9755" y="7802"/>
                </a:lnTo>
                <a:lnTo>
                  <a:pt x="9614" y="7739"/>
                </a:lnTo>
                <a:lnTo>
                  <a:pt x="9519" y="7717"/>
                </a:lnTo>
                <a:close/>
                <a:moveTo>
                  <a:pt x="4094" y="7715"/>
                </a:moveTo>
                <a:lnTo>
                  <a:pt x="4151" y="7725"/>
                </a:lnTo>
                <a:lnTo>
                  <a:pt x="4199" y="7720"/>
                </a:lnTo>
                <a:lnTo>
                  <a:pt x="4163" y="7728"/>
                </a:lnTo>
                <a:lnTo>
                  <a:pt x="4095" y="7716"/>
                </a:lnTo>
                <a:lnTo>
                  <a:pt x="4094" y="7715"/>
                </a:lnTo>
                <a:close/>
                <a:moveTo>
                  <a:pt x="4229" y="7714"/>
                </a:moveTo>
                <a:lnTo>
                  <a:pt x="4223" y="7718"/>
                </a:lnTo>
                <a:lnTo>
                  <a:pt x="4199" y="7720"/>
                </a:lnTo>
                <a:lnTo>
                  <a:pt x="4229" y="7714"/>
                </a:lnTo>
                <a:close/>
                <a:moveTo>
                  <a:pt x="3774" y="7709"/>
                </a:moveTo>
                <a:lnTo>
                  <a:pt x="3710" y="7710"/>
                </a:lnTo>
                <a:lnTo>
                  <a:pt x="3726" y="7774"/>
                </a:lnTo>
                <a:lnTo>
                  <a:pt x="3786" y="7866"/>
                </a:lnTo>
                <a:lnTo>
                  <a:pt x="3866" y="7952"/>
                </a:lnTo>
                <a:lnTo>
                  <a:pt x="3975" y="8026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4" y="7952"/>
                </a:lnTo>
                <a:lnTo>
                  <a:pt x="3999" y="7906"/>
                </a:lnTo>
                <a:lnTo>
                  <a:pt x="3959" y="7893"/>
                </a:lnTo>
                <a:lnTo>
                  <a:pt x="3942" y="7883"/>
                </a:lnTo>
                <a:lnTo>
                  <a:pt x="3998" y="7901"/>
                </a:lnTo>
                <a:lnTo>
                  <a:pt x="3989" y="7875"/>
                </a:lnTo>
                <a:lnTo>
                  <a:pt x="3943" y="7805"/>
                </a:lnTo>
                <a:lnTo>
                  <a:pt x="3869" y="7747"/>
                </a:lnTo>
                <a:lnTo>
                  <a:pt x="3794" y="7717"/>
                </a:lnTo>
                <a:lnTo>
                  <a:pt x="3804" y="7749"/>
                </a:lnTo>
                <a:lnTo>
                  <a:pt x="3857" y="7815"/>
                </a:lnTo>
                <a:lnTo>
                  <a:pt x="3913" y="7867"/>
                </a:lnTo>
                <a:lnTo>
                  <a:pt x="3875" y="7845"/>
                </a:lnTo>
                <a:lnTo>
                  <a:pt x="3809" y="7776"/>
                </a:lnTo>
                <a:lnTo>
                  <a:pt x="3774" y="7709"/>
                </a:lnTo>
                <a:close/>
                <a:moveTo>
                  <a:pt x="4028" y="7679"/>
                </a:moveTo>
                <a:lnTo>
                  <a:pt x="4094" y="7715"/>
                </a:lnTo>
                <a:lnTo>
                  <a:pt x="4089" y="7715"/>
                </a:lnTo>
                <a:lnTo>
                  <a:pt x="4028" y="7679"/>
                </a:lnTo>
                <a:close/>
                <a:moveTo>
                  <a:pt x="3164" y="7670"/>
                </a:moveTo>
                <a:lnTo>
                  <a:pt x="3140" y="7729"/>
                </a:lnTo>
                <a:lnTo>
                  <a:pt x="2997" y="7955"/>
                </a:lnTo>
                <a:lnTo>
                  <a:pt x="2832" y="8143"/>
                </a:lnTo>
                <a:lnTo>
                  <a:pt x="2753" y="8210"/>
                </a:lnTo>
                <a:lnTo>
                  <a:pt x="2865" y="8264"/>
                </a:lnTo>
                <a:lnTo>
                  <a:pt x="2982" y="8183"/>
                </a:lnTo>
                <a:lnTo>
                  <a:pt x="3187" y="7992"/>
                </a:lnTo>
                <a:lnTo>
                  <a:pt x="3193" y="7984"/>
                </a:lnTo>
                <a:lnTo>
                  <a:pt x="3179" y="7900"/>
                </a:lnTo>
                <a:lnTo>
                  <a:pt x="3164" y="7710"/>
                </a:lnTo>
                <a:lnTo>
                  <a:pt x="3164" y="7670"/>
                </a:lnTo>
                <a:close/>
                <a:moveTo>
                  <a:pt x="9148" y="7655"/>
                </a:moveTo>
                <a:lnTo>
                  <a:pt x="9077" y="7659"/>
                </a:lnTo>
                <a:lnTo>
                  <a:pt x="9069" y="7660"/>
                </a:lnTo>
                <a:lnTo>
                  <a:pt x="9042" y="7660"/>
                </a:lnTo>
                <a:lnTo>
                  <a:pt x="8900" y="7667"/>
                </a:lnTo>
                <a:lnTo>
                  <a:pt x="8663" y="7714"/>
                </a:lnTo>
                <a:lnTo>
                  <a:pt x="8431" y="7788"/>
                </a:lnTo>
                <a:lnTo>
                  <a:pt x="8215" y="7899"/>
                </a:lnTo>
                <a:lnTo>
                  <a:pt x="8031" y="8042"/>
                </a:lnTo>
                <a:lnTo>
                  <a:pt x="7850" y="8311"/>
                </a:lnTo>
                <a:lnTo>
                  <a:pt x="7592" y="8655"/>
                </a:lnTo>
                <a:lnTo>
                  <a:pt x="7531" y="8733"/>
                </a:lnTo>
                <a:lnTo>
                  <a:pt x="7640" y="8642"/>
                </a:lnTo>
                <a:lnTo>
                  <a:pt x="7861" y="8513"/>
                </a:lnTo>
                <a:lnTo>
                  <a:pt x="8100" y="8409"/>
                </a:lnTo>
                <a:lnTo>
                  <a:pt x="8338" y="8336"/>
                </a:lnTo>
                <a:lnTo>
                  <a:pt x="8594" y="8294"/>
                </a:lnTo>
                <a:lnTo>
                  <a:pt x="8849" y="8278"/>
                </a:lnTo>
                <a:lnTo>
                  <a:pt x="9116" y="8290"/>
                </a:lnTo>
                <a:lnTo>
                  <a:pt x="9376" y="8326"/>
                </a:lnTo>
                <a:lnTo>
                  <a:pt x="9635" y="8394"/>
                </a:lnTo>
                <a:lnTo>
                  <a:pt x="9894" y="8488"/>
                </a:lnTo>
                <a:lnTo>
                  <a:pt x="10126" y="8607"/>
                </a:lnTo>
                <a:lnTo>
                  <a:pt x="10353" y="8770"/>
                </a:lnTo>
                <a:lnTo>
                  <a:pt x="10552" y="8944"/>
                </a:lnTo>
                <a:lnTo>
                  <a:pt x="10568" y="8962"/>
                </a:lnTo>
                <a:lnTo>
                  <a:pt x="10565" y="8896"/>
                </a:lnTo>
                <a:lnTo>
                  <a:pt x="10525" y="8680"/>
                </a:lnTo>
                <a:lnTo>
                  <a:pt x="10436" y="8457"/>
                </a:lnTo>
                <a:lnTo>
                  <a:pt x="10323" y="8273"/>
                </a:lnTo>
                <a:lnTo>
                  <a:pt x="10188" y="8102"/>
                </a:lnTo>
                <a:lnTo>
                  <a:pt x="10015" y="7954"/>
                </a:lnTo>
                <a:lnTo>
                  <a:pt x="9827" y="7834"/>
                </a:lnTo>
                <a:lnTo>
                  <a:pt x="9807" y="7825"/>
                </a:lnTo>
                <a:lnTo>
                  <a:pt x="9770" y="7832"/>
                </a:lnTo>
                <a:lnTo>
                  <a:pt x="9654" y="7808"/>
                </a:lnTo>
                <a:lnTo>
                  <a:pt x="9554" y="7775"/>
                </a:lnTo>
                <a:lnTo>
                  <a:pt x="9480" y="7710"/>
                </a:lnTo>
                <a:lnTo>
                  <a:pt x="9479" y="7708"/>
                </a:lnTo>
                <a:lnTo>
                  <a:pt x="9396" y="7688"/>
                </a:lnTo>
                <a:lnTo>
                  <a:pt x="9148" y="7655"/>
                </a:lnTo>
                <a:close/>
                <a:moveTo>
                  <a:pt x="3990" y="7623"/>
                </a:moveTo>
                <a:lnTo>
                  <a:pt x="4028" y="7679"/>
                </a:lnTo>
                <a:lnTo>
                  <a:pt x="3991" y="7625"/>
                </a:lnTo>
                <a:lnTo>
                  <a:pt x="3990" y="7623"/>
                </a:lnTo>
                <a:close/>
                <a:moveTo>
                  <a:pt x="133" y="7565"/>
                </a:moveTo>
                <a:lnTo>
                  <a:pt x="127" y="7567"/>
                </a:lnTo>
                <a:lnTo>
                  <a:pt x="79" y="7580"/>
                </a:lnTo>
                <a:lnTo>
                  <a:pt x="172" y="7714"/>
                </a:lnTo>
                <a:lnTo>
                  <a:pt x="261" y="7841"/>
                </a:lnTo>
                <a:lnTo>
                  <a:pt x="404" y="7981"/>
                </a:lnTo>
                <a:lnTo>
                  <a:pt x="539" y="8081"/>
                </a:lnTo>
                <a:lnTo>
                  <a:pt x="654" y="8156"/>
                </a:lnTo>
                <a:lnTo>
                  <a:pt x="732" y="8202"/>
                </a:lnTo>
                <a:lnTo>
                  <a:pt x="785" y="8223"/>
                </a:lnTo>
                <a:lnTo>
                  <a:pt x="879" y="8280"/>
                </a:lnTo>
                <a:lnTo>
                  <a:pt x="957" y="8351"/>
                </a:lnTo>
                <a:lnTo>
                  <a:pt x="1025" y="8434"/>
                </a:lnTo>
                <a:lnTo>
                  <a:pt x="1052" y="8485"/>
                </a:lnTo>
                <a:lnTo>
                  <a:pt x="1193" y="8381"/>
                </a:lnTo>
                <a:lnTo>
                  <a:pt x="1317" y="8313"/>
                </a:lnTo>
                <a:lnTo>
                  <a:pt x="1218" y="8311"/>
                </a:lnTo>
                <a:lnTo>
                  <a:pt x="1018" y="8265"/>
                </a:lnTo>
                <a:lnTo>
                  <a:pt x="820" y="8187"/>
                </a:lnTo>
                <a:lnTo>
                  <a:pt x="640" y="8088"/>
                </a:lnTo>
                <a:lnTo>
                  <a:pt x="470" y="7953"/>
                </a:lnTo>
                <a:lnTo>
                  <a:pt x="316" y="7803"/>
                </a:lnTo>
                <a:lnTo>
                  <a:pt x="175" y="7631"/>
                </a:lnTo>
                <a:lnTo>
                  <a:pt x="133" y="7565"/>
                </a:lnTo>
                <a:close/>
                <a:moveTo>
                  <a:pt x="3976" y="7556"/>
                </a:moveTo>
                <a:lnTo>
                  <a:pt x="3990" y="7623"/>
                </a:lnTo>
                <a:lnTo>
                  <a:pt x="3986" y="7617"/>
                </a:lnTo>
                <a:lnTo>
                  <a:pt x="3976" y="7556"/>
                </a:lnTo>
                <a:close/>
                <a:moveTo>
                  <a:pt x="12839" y="7522"/>
                </a:moveTo>
                <a:lnTo>
                  <a:pt x="12833" y="7556"/>
                </a:lnTo>
                <a:lnTo>
                  <a:pt x="12747" y="7739"/>
                </a:lnTo>
                <a:lnTo>
                  <a:pt x="12741" y="7743"/>
                </a:lnTo>
                <a:lnTo>
                  <a:pt x="12807" y="7607"/>
                </a:lnTo>
                <a:lnTo>
                  <a:pt x="12839" y="7522"/>
                </a:lnTo>
                <a:close/>
                <a:moveTo>
                  <a:pt x="9036" y="7490"/>
                </a:moveTo>
                <a:lnTo>
                  <a:pt x="9015" y="7498"/>
                </a:lnTo>
                <a:lnTo>
                  <a:pt x="8984" y="7496"/>
                </a:lnTo>
                <a:lnTo>
                  <a:pt x="9036" y="7490"/>
                </a:lnTo>
                <a:close/>
                <a:moveTo>
                  <a:pt x="9056" y="7484"/>
                </a:moveTo>
                <a:lnTo>
                  <a:pt x="9050" y="7488"/>
                </a:lnTo>
                <a:lnTo>
                  <a:pt x="9036" y="7490"/>
                </a:lnTo>
                <a:lnTo>
                  <a:pt x="9044" y="7486"/>
                </a:lnTo>
                <a:lnTo>
                  <a:pt x="9056" y="7484"/>
                </a:lnTo>
                <a:close/>
                <a:moveTo>
                  <a:pt x="8927" y="7468"/>
                </a:moveTo>
                <a:lnTo>
                  <a:pt x="8949" y="7481"/>
                </a:lnTo>
                <a:lnTo>
                  <a:pt x="8984" y="7496"/>
                </a:lnTo>
                <a:lnTo>
                  <a:pt x="8947" y="7487"/>
                </a:lnTo>
                <a:lnTo>
                  <a:pt x="8927" y="7468"/>
                </a:lnTo>
                <a:close/>
                <a:moveTo>
                  <a:pt x="9080" y="7468"/>
                </a:moveTo>
                <a:lnTo>
                  <a:pt x="9071" y="7481"/>
                </a:lnTo>
                <a:lnTo>
                  <a:pt x="9056" y="7484"/>
                </a:lnTo>
                <a:lnTo>
                  <a:pt x="9080" y="7468"/>
                </a:lnTo>
                <a:close/>
                <a:moveTo>
                  <a:pt x="4352" y="7444"/>
                </a:moveTo>
                <a:lnTo>
                  <a:pt x="4365" y="7498"/>
                </a:lnTo>
                <a:lnTo>
                  <a:pt x="4349" y="7584"/>
                </a:lnTo>
                <a:lnTo>
                  <a:pt x="4303" y="7661"/>
                </a:lnTo>
                <a:lnTo>
                  <a:pt x="4231" y="7713"/>
                </a:lnTo>
                <a:lnTo>
                  <a:pt x="4229" y="7714"/>
                </a:lnTo>
                <a:lnTo>
                  <a:pt x="4287" y="7670"/>
                </a:lnTo>
                <a:lnTo>
                  <a:pt x="4338" y="7600"/>
                </a:lnTo>
                <a:lnTo>
                  <a:pt x="4359" y="7522"/>
                </a:lnTo>
                <a:lnTo>
                  <a:pt x="4352" y="7444"/>
                </a:lnTo>
                <a:close/>
                <a:moveTo>
                  <a:pt x="3854" y="7439"/>
                </a:moveTo>
                <a:lnTo>
                  <a:pt x="3807" y="7493"/>
                </a:lnTo>
                <a:lnTo>
                  <a:pt x="3774" y="7568"/>
                </a:lnTo>
                <a:lnTo>
                  <a:pt x="3790" y="7507"/>
                </a:lnTo>
                <a:lnTo>
                  <a:pt x="3845" y="7445"/>
                </a:lnTo>
                <a:lnTo>
                  <a:pt x="3854" y="7439"/>
                </a:lnTo>
                <a:close/>
                <a:moveTo>
                  <a:pt x="9115" y="7430"/>
                </a:moveTo>
                <a:lnTo>
                  <a:pt x="9105" y="7451"/>
                </a:lnTo>
                <a:lnTo>
                  <a:pt x="9080" y="7468"/>
                </a:lnTo>
                <a:lnTo>
                  <a:pt x="9093" y="7448"/>
                </a:lnTo>
                <a:lnTo>
                  <a:pt x="9115" y="7430"/>
                </a:lnTo>
                <a:close/>
                <a:moveTo>
                  <a:pt x="9400" y="7430"/>
                </a:moveTo>
                <a:lnTo>
                  <a:pt x="9398" y="7453"/>
                </a:lnTo>
                <a:lnTo>
                  <a:pt x="9396" y="7444"/>
                </a:lnTo>
                <a:lnTo>
                  <a:pt x="9400" y="7430"/>
                </a:lnTo>
                <a:close/>
                <a:moveTo>
                  <a:pt x="4347" y="7424"/>
                </a:moveTo>
                <a:lnTo>
                  <a:pt x="4351" y="7430"/>
                </a:lnTo>
                <a:lnTo>
                  <a:pt x="4352" y="7444"/>
                </a:lnTo>
                <a:lnTo>
                  <a:pt x="4347" y="7424"/>
                </a:lnTo>
                <a:close/>
                <a:moveTo>
                  <a:pt x="9119" y="7422"/>
                </a:moveTo>
                <a:lnTo>
                  <a:pt x="9117" y="7428"/>
                </a:lnTo>
                <a:lnTo>
                  <a:pt x="9115" y="7430"/>
                </a:lnTo>
                <a:lnTo>
                  <a:pt x="9119" y="7422"/>
                </a:lnTo>
                <a:close/>
                <a:moveTo>
                  <a:pt x="11865" y="7422"/>
                </a:moveTo>
                <a:lnTo>
                  <a:pt x="11854" y="7466"/>
                </a:lnTo>
                <a:lnTo>
                  <a:pt x="11835" y="7508"/>
                </a:lnTo>
                <a:lnTo>
                  <a:pt x="11865" y="7422"/>
                </a:lnTo>
                <a:close/>
                <a:moveTo>
                  <a:pt x="3881" y="7421"/>
                </a:moveTo>
                <a:lnTo>
                  <a:pt x="3854" y="7439"/>
                </a:lnTo>
                <a:lnTo>
                  <a:pt x="3862" y="7430"/>
                </a:lnTo>
                <a:lnTo>
                  <a:pt x="3881" y="7421"/>
                </a:lnTo>
                <a:close/>
                <a:moveTo>
                  <a:pt x="8870" y="7413"/>
                </a:moveTo>
                <a:lnTo>
                  <a:pt x="8870" y="7417"/>
                </a:lnTo>
                <a:lnTo>
                  <a:pt x="8870" y="7415"/>
                </a:lnTo>
                <a:lnTo>
                  <a:pt x="8870" y="7413"/>
                </a:lnTo>
                <a:close/>
                <a:moveTo>
                  <a:pt x="9267" y="7397"/>
                </a:moveTo>
                <a:lnTo>
                  <a:pt x="9257" y="7433"/>
                </a:lnTo>
                <a:lnTo>
                  <a:pt x="9228" y="7496"/>
                </a:lnTo>
                <a:lnTo>
                  <a:pt x="9178" y="7541"/>
                </a:lnTo>
                <a:lnTo>
                  <a:pt x="9111" y="7575"/>
                </a:lnTo>
                <a:lnTo>
                  <a:pt x="9031" y="7586"/>
                </a:lnTo>
                <a:lnTo>
                  <a:pt x="8965" y="7568"/>
                </a:lnTo>
                <a:lnTo>
                  <a:pt x="8900" y="7519"/>
                </a:lnTo>
                <a:lnTo>
                  <a:pt x="8870" y="7441"/>
                </a:lnTo>
                <a:lnTo>
                  <a:pt x="8870" y="7417"/>
                </a:lnTo>
                <a:lnTo>
                  <a:pt x="8886" y="7477"/>
                </a:lnTo>
                <a:lnTo>
                  <a:pt x="8935" y="7535"/>
                </a:lnTo>
                <a:lnTo>
                  <a:pt x="8996" y="7570"/>
                </a:lnTo>
                <a:lnTo>
                  <a:pt x="9081" y="7567"/>
                </a:lnTo>
                <a:lnTo>
                  <a:pt x="9164" y="7544"/>
                </a:lnTo>
                <a:lnTo>
                  <a:pt x="9231" y="7484"/>
                </a:lnTo>
                <a:lnTo>
                  <a:pt x="9267" y="7397"/>
                </a:lnTo>
                <a:close/>
                <a:moveTo>
                  <a:pt x="4018" y="7388"/>
                </a:moveTo>
                <a:lnTo>
                  <a:pt x="4085" y="7411"/>
                </a:lnTo>
                <a:lnTo>
                  <a:pt x="4139" y="7477"/>
                </a:lnTo>
                <a:lnTo>
                  <a:pt x="4162" y="7560"/>
                </a:lnTo>
                <a:lnTo>
                  <a:pt x="4160" y="7566"/>
                </a:lnTo>
                <a:lnTo>
                  <a:pt x="4137" y="7483"/>
                </a:lnTo>
                <a:lnTo>
                  <a:pt x="4088" y="7425"/>
                </a:lnTo>
                <a:lnTo>
                  <a:pt x="4018" y="7388"/>
                </a:lnTo>
                <a:close/>
                <a:moveTo>
                  <a:pt x="10278" y="7388"/>
                </a:moveTo>
                <a:lnTo>
                  <a:pt x="10276" y="7399"/>
                </a:lnTo>
                <a:lnTo>
                  <a:pt x="10239" y="7517"/>
                </a:lnTo>
                <a:lnTo>
                  <a:pt x="10225" y="7542"/>
                </a:lnTo>
                <a:lnTo>
                  <a:pt x="10242" y="7505"/>
                </a:lnTo>
                <a:lnTo>
                  <a:pt x="10278" y="7388"/>
                </a:lnTo>
                <a:close/>
                <a:moveTo>
                  <a:pt x="4015" y="7386"/>
                </a:moveTo>
                <a:lnTo>
                  <a:pt x="4018" y="7388"/>
                </a:lnTo>
                <a:lnTo>
                  <a:pt x="4014" y="7387"/>
                </a:lnTo>
                <a:lnTo>
                  <a:pt x="4015" y="7386"/>
                </a:lnTo>
                <a:close/>
                <a:moveTo>
                  <a:pt x="4009" y="7385"/>
                </a:moveTo>
                <a:lnTo>
                  <a:pt x="4014" y="7387"/>
                </a:lnTo>
                <a:lnTo>
                  <a:pt x="3935" y="7398"/>
                </a:lnTo>
                <a:lnTo>
                  <a:pt x="3881" y="7421"/>
                </a:lnTo>
                <a:lnTo>
                  <a:pt x="3923" y="7394"/>
                </a:lnTo>
                <a:lnTo>
                  <a:pt x="4009" y="7385"/>
                </a:lnTo>
                <a:close/>
                <a:moveTo>
                  <a:pt x="9418" y="7360"/>
                </a:moveTo>
                <a:lnTo>
                  <a:pt x="9400" y="7430"/>
                </a:lnTo>
                <a:lnTo>
                  <a:pt x="9403" y="7394"/>
                </a:lnTo>
                <a:lnTo>
                  <a:pt x="9418" y="7360"/>
                </a:lnTo>
                <a:close/>
                <a:moveTo>
                  <a:pt x="9272" y="7357"/>
                </a:moveTo>
                <a:lnTo>
                  <a:pt x="9272" y="7379"/>
                </a:lnTo>
                <a:lnTo>
                  <a:pt x="9267" y="7397"/>
                </a:lnTo>
                <a:lnTo>
                  <a:pt x="9272" y="7357"/>
                </a:lnTo>
                <a:close/>
                <a:moveTo>
                  <a:pt x="9425" y="7344"/>
                </a:moveTo>
                <a:lnTo>
                  <a:pt x="9418" y="7360"/>
                </a:lnTo>
                <a:lnTo>
                  <a:pt x="9420" y="7354"/>
                </a:lnTo>
                <a:lnTo>
                  <a:pt x="9425" y="7344"/>
                </a:lnTo>
                <a:close/>
                <a:moveTo>
                  <a:pt x="9037" y="7343"/>
                </a:moveTo>
                <a:lnTo>
                  <a:pt x="9050" y="7366"/>
                </a:lnTo>
                <a:lnTo>
                  <a:pt x="9051" y="7385"/>
                </a:lnTo>
                <a:lnTo>
                  <a:pt x="9039" y="7408"/>
                </a:lnTo>
                <a:lnTo>
                  <a:pt x="9042" y="7396"/>
                </a:lnTo>
                <a:lnTo>
                  <a:pt x="9048" y="7372"/>
                </a:lnTo>
                <a:lnTo>
                  <a:pt x="9037" y="7343"/>
                </a:lnTo>
                <a:close/>
                <a:moveTo>
                  <a:pt x="10288" y="7327"/>
                </a:moveTo>
                <a:lnTo>
                  <a:pt x="10286" y="7363"/>
                </a:lnTo>
                <a:lnTo>
                  <a:pt x="10278" y="7388"/>
                </a:lnTo>
                <a:lnTo>
                  <a:pt x="10288" y="7327"/>
                </a:lnTo>
                <a:close/>
                <a:moveTo>
                  <a:pt x="8969" y="7306"/>
                </a:moveTo>
                <a:lnTo>
                  <a:pt x="8993" y="7312"/>
                </a:lnTo>
                <a:lnTo>
                  <a:pt x="9017" y="7319"/>
                </a:lnTo>
                <a:lnTo>
                  <a:pt x="9037" y="7343"/>
                </a:lnTo>
                <a:lnTo>
                  <a:pt x="9014" y="7331"/>
                </a:lnTo>
                <a:lnTo>
                  <a:pt x="8990" y="7324"/>
                </a:lnTo>
                <a:lnTo>
                  <a:pt x="8966" y="7318"/>
                </a:lnTo>
                <a:lnTo>
                  <a:pt x="8951" y="7327"/>
                </a:lnTo>
                <a:lnTo>
                  <a:pt x="8928" y="7340"/>
                </a:lnTo>
                <a:lnTo>
                  <a:pt x="8916" y="7363"/>
                </a:lnTo>
                <a:lnTo>
                  <a:pt x="8897" y="7384"/>
                </a:lnTo>
                <a:lnTo>
                  <a:pt x="8907" y="7347"/>
                </a:lnTo>
                <a:lnTo>
                  <a:pt x="8924" y="7333"/>
                </a:lnTo>
                <a:lnTo>
                  <a:pt x="8940" y="7318"/>
                </a:lnTo>
                <a:lnTo>
                  <a:pt x="8969" y="7306"/>
                </a:lnTo>
                <a:close/>
                <a:moveTo>
                  <a:pt x="11898" y="7298"/>
                </a:moveTo>
                <a:lnTo>
                  <a:pt x="11890" y="7353"/>
                </a:lnTo>
                <a:lnTo>
                  <a:pt x="11865" y="7422"/>
                </a:lnTo>
                <a:lnTo>
                  <a:pt x="11898" y="7298"/>
                </a:lnTo>
                <a:close/>
                <a:moveTo>
                  <a:pt x="8994" y="7287"/>
                </a:moveTo>
                <a:lnTo>
                  <a:pt x="9024" y="7295"/>
                </a:lnTo>
                <a:lnTo>
                  <a:pt x="9045" y="7313"/>
                </a:lnTo>
                <a:lnTo>
                  <a:pt x="9060" y="7330"/>
                </a:lnTo>
                <a:lnTo>
                  <a:pt x="9067" y="7351"/>
                </a:lnTo>
                <a:lnTo>
                  <a:pt x="9071" y="7384"/>
                </a:lnTo>
                <a:lnTo>
                  <a:pt x="9069" y="7390"/>
                </a:lnTo>
                <a:lnTo>
                  <a:pt x="9056" y="7342"/>
                </a:lnTo>
                <a:lnTo>
                  <a:pt x="9021" y="7307"/>
                </a:lnTo>
                <a:lnTo>
                  <a:pt x="8972" y="7294"/>
                </a:lnTo>
                <a:lnTo>
                  <a:pt x="8916" y="7311"/>
                </a:lnTo>
                <a:lnTo>
                  <a:pt x="8889" y="7343"/>
                </a:lnTo>
                <a:lnTo>
                  <a:pt x="8870" y="7413"/>
                </a:lnTo>
                <a:lnTo>
                  <a:pt x="8872" y="7358"/>
                </a:lnTo>
                <a:lnTo>
                  <a:pt x="8890" y="7337"/>
                </a:lnTo>
                <a:lnTo>
                  <a:pt x="8910" y="7310"/>
                </a:lnTo>
                <a:lnTo>
                  <a:pt x="8933" y="7296"/>
                </a:lnTo>
                <a:lnTo>
                  <a:pt x="8960" y="7291"/>
                </a:lnTo>
                <a:lnTo>
                  <a:pt x="8994" y="7287"/>
                </a:lnTo>
                <a:close/>
                <a:moveTo>
                  <a:pt x="9273" y="7282"/>
                </a:moveTo>
                <a:lnTo>
                  <a:pt x="9279" y="7304"/>
                </a:lnTo>
                <a:lnTo>
                  <a:pt x="9272" y="7357"/>
                </a:lnTo>
                <a:lnTo>
                  <a:pt x="9273" y="7282"/>
                </a:lnTo>
                <a:close/>
                <a:moveTo>
                  <a:pt x="3255" y="7280"/>
                </a:moveTo>
                <a:lnTo>
                  <a:pt x="3227" y="7372"/>
                </a:lnTo>
                <a:lnTo>
                  <a:pt x="3211" y="7461"/>
                </a:lnTo>
                <a:lnTo>
                  <a:pt x="3242" y="7364"/>
                </a:lnTo>
                <a:lnTo>
                  <a:pt x="3255" y="7280"/>
                </a:lnTo>
                <a:close/>
                <a:moveTo>
                  <a:pt x="11903" y="7263"/>
                </a:moveTo>
                <a:lnTo>
                  <a:pt x="11901" y="7286"/>
                </a:lnTo>
                <a:lnTo>
                  <a:pt x="11898" y="7298"/>
                </a:lnTo>
                <a:lnTo>
                  <a:pt x="11903" y="7263"/>
                </a:lnTo>
                <a:close/>
                <a:moveTo>
                  <a:pt x="10292" y="7242"/>
                </a:moveTo>
                <a:lnTo>
                  <a:pt x="10296" y="7275"/>
                </a:lnTo>
                <a:lnTo>
                  <a:pt x="10288" y="7327"/>
                </a:lnTo>
                <a:lnTo>
                  <a:pt x="10292" y="7242"/>
                </a:lnTo>
                <a:close/>
                <a:moveTo>
                  <a:pt x="9259" y="7231"/>
                </a:moveTo>
                <a:lnTo>
                  <a:pt x="9273" y="7276"/>
                </a:lnTo>
                <a:lnTo>
                  <a:pt x="9273" y="7282"/>
                </a:lnTo>
                <a:lnTo>
                  <a:pt x="9259" y="7231"/>
                </a:lnTo>
                <a:close/>
                <a:moveTo>
                  <a:pt x="9251" y="7204"/>
                </a:moveTo>
                <a:lnTo>
                  <a:pt x="9253" y="7207"/>
                </a:lnTo>
                <a:lnTo>
                  <a:pt x="9259" y="7231"/>
                </a:lnTo>
                <a:lnTo>
                  <a:pt x="9251" y="7204"/>
                </a:lnTo>
                <a:close/>
                <a:moveTo>
                  <a:pt x="9645" y="7181"/>
                </a:moveTo>
                <a:lnTo>
                  <a:pt x="9719" y="7194"/>
                </a:lnTo>
                <a:lnTo>
                  <a:pt x="9779" y="7236"/>
                </a:lnTo>
                <a:lnTo>
                  <a:pt x="9830" y="7288"/>
                </a:lnTo>
                <a:lnTo>
                  <a:pt x="9838" y="7354"/>
                </a:lnTo>
                <a:lnTo>
                  <a:pt x="9826" y="7422"/>
                </a:lnTo>
                <a:lnTo>
                  <a:pt x="9823" y="7434"/>
                </a:lnTo>
                <a:lnTo>
                  <a:pt x="9822" y="7440"/>
                </a:lnTo>
                <a:lnTo>
                  <a:pt x="9824" y="7357"/>
                </a:lnTo>
                <a:lnTo>
                  <a:pt x="9808" y="7295"/>
                </a:lnTo>
                <a:lnTo>
                  <a:pt x="9759" y="7237"/>
                </a:lnTo>
                <a:lnTo>
                  <a:pt x="9689" y="7212"/>
                </a:lnTo>
                <a:lnTo>
                  <a:pt x="9615" y="7199"/>
                </a:lnTo>
                <a:lnTo>
                  <a:pt x="9532" y="7222"/>
                </a:lnTo>
                <a:lnTo>
                  <a:pt x="9468" y="7270"/>
                </a:lnTo>
                <a:lnTo>
                  <a:pt x="9425" y="7344"/>
                </a:lnTo>
                <a:lnTo>
                  <a:pt x="9449" y="7291"/>
                </a:lnTo>
                <a:lnTo>
                  <a:pt x="9495" y="7238"/>
                </a:lnTo>
                <a:lnTo>
                  <a:pt x="9565" y="7192"/>
                </a:lnTo>
                <a:lnTo>
                  <a:pt x="9645" y="7181"/>
                </a:lnTo>
                <a:close/>
                <a:moveTo>
                  <a:pt x="3638" y="7181"/>
                </a:moveTo>
                <a:lnTo>
                  <a:pt x="3562" y="7248"/>
                </a:lnTo>
                <a:lnTo>
                  <a:pt x="3481" y="7362"/>
                </a:lnTo>
                <a:lnTo>
                  <a:pt x="3414" y="7492"/>
                </a:lnTo>
                <a:lnTo>
                  <a:pt x="3373" y="7649"/>
                </a:lnTo>
                <a:lnTo>
                  <a:pt x="3357" y="7787"/>
                </a:lnTo>
                <a:lnTo>
                  <a:pt x="3375" y="7765"/>
                </a:lnTo>
                <a:lnTo>
                  <a:pt x="3510" y="7543"/>
                </a:lnTo>
                <a:lnTo>
                  <a:pt x="3607" y="7298"/>
                </a:lnTo>
                <a:lnTo>
                  <a:pt x="3638" y="7181"/>
                </a:lnTo>
                <a:close/>
                <a:moveTo>
                  <a:pt x="8018" y="7133"/>
                </a:moveTo>
                <a:lnTo>
                  <a:pt x="8036" y="7138"/>
                </a:lnTo>
                <a:lnTo>
                  <a:pt x="8055" y="7162"/>
                </a:lnTo>
                <a:lnTo>
                  <a:pt x="8061" y="7189"/>
                </a:lnTo>
                <a:lnTo>
                  <a:pt x="8064" y="7203"/>
                </a:lnTo>
                <a:lnTo>
                  <a:pt x="8057" y="7227"/>
                </a:lnTo>
                <a:lnTo>
                  <a:pt x="8045" y="7250"/>
                </a:lnTo>
                <a:lnTo>
                  <a:pt x="8051" y="7225"/>
                </a:lnTo>
                <a:lnTo>
                  <a:pt x="8058" y="7201"/>
                </a:lnTo>
                <a:lnTo>
                  <a:pt x="8049" y="7186"/>
                </a:lnTo>
                <a:lnTo>
                  <a:pt x="8049" y="7161"/>
                </a:lnTo>
                <a:lnTo>
                  <a:pt x="8034" y="7144"/>
                </a:lnTo>
                <a:lnTo>
                  <a:pt x="8018" y="7133"/>
                </a:lnTo>
                <a:close/>
                <a:moveTo>
                  <a:pt x="7899" y="7095"/>
                </a:moveTo>
                <a:lnTo>
                  <a:pt x="7879" y="7148"/>
                </a:lnTo>
                <a:lnTo>
                  <a:pt x="7877" y="7205"/>
                </a:lnTo>
                <a:lnTo>
                  <a:pt x="7914" y="7260"/>
                </a:lnTo>
                <a:lnTo>
                  <a:pt x="7936" y="7272"/>
                </a:lnTo>
                <a:lnTo>
                  <a:pt x="7966" y="7280"/>
                </a:lnTo>
                <a:lnTo>
                  <a:pt x="7992" y="7281"/>
                </a:lnTo>
                <a:lnTo>
                  <a:pt x="7965" y="7286"/>
                </a:lnTo>
                <a:lnTo>
                  <a:pt x="7935" y="7278"/>
                </a:lnTo>
                <a:lnTo>
                  <a:pt x="7912" y="7266"/>
                </a:lnTo>
                <a:lnTo>
                  <a:pt x="7875" y="7211"/>
                </a:lnTo>
                <a:lnTo>
                  <a:pt x="7865" y="7151"/>
                </a:lnTo>
                <a:lnTo>
                  <a:pt x="7899" y="7095"/>
                </a:lnTo>
                <a:close/>
                <a:moveTo>
                  <a:pt x="10794" y="6995"/>
                </a:moveTo>
                <a:lnTo>
                  <a:pt x="10716" y="7218"/>
                </a:lnTo>
                <a:lnTo>
                  <a:pt x="10680" y="7428"/>
                </a:lnTo>
                <a:lnTo>
                  <a:pt x="10675" y="7645"/>
                </a:lnTo>
                <a:lnTo>
                  <a:pt x="10696" y="7856"/>
                </a:lnTo>
                <a:lnTo>
                  <a:pt x="10745" y="8039"/>
                </a:lnTo>
                <a:lnTo>
                  <a:pt x="10786" y="8054"/>
                </a:lnTo>
                <a:lnTo>
                  <a:pt x="10886" y="8072"/>
                </a:lnTo>
                <a:lnTo>
                  <a:pt x="10844" y="7979"/>
                </a:lnTo>
                <a:lnTo>
                  <a:pt x="10789" y="7772"/>
                </a:lnTo>
                <a:lnTo>
                  <a:pt x="10775" y="7556"/>
                </a:lnTo>
                <a:lnTo>
                  <a:pt x="10798" y="7349"/>
                </a:lnTo>
                <a:lnTo>
                  <a:pt x="10865" y="7142"/>
                </a:lnTo>
                <a:lnTo>
                  <a:pt x="10926" y="7046"/>
                </a:lnTo>
                <a:lnTo>
                  <a:pt x="10891" y="7020"/>
                </a:lnTo>
                <a:lnTo>
                  <a:pt x="10794" y="6995"/>
                </a:lnTo>
                <a:close/>
                <a:moveTo>
                  <a:pt x="10705" y="6990"/>
                </a:moveTo>
                <a:lnTo>
                  <a:pt x="10613" y="6998"/>
                </a:lnTo>
                <a:lnTo>
                  <a:pt x="10518" y="7044"/>
                </a:lnTo>
                <a:lnTo>
                  <a:pt x="10431" y="7105"/>
                </a:lnTo>
                <a:lnTo>
                  <a:pt x="10346" y="7231"/>
                </a:lnTo>
                <a:lnTo>
                  <a:pt x="10308" y="7375"/>
                </a:lnTo>
                <a:lnTo>
                  <a:pt x="10302" y="7521"/>
                </a:lnTo>
                <a:lnTo>
                  <a:pt x="10341" y="7667"/>
                </a:lnTo>
                <a:lnTo>
                  <a:pt x="10413" y="7808"/>
                </a:lnTo>
                <a:lnTo>
                  <a:pt x="10513" y="7918"/>
                </a:lnTo>
                <a:lnTo>
                  <a:pt x="10639" y="8002"/>
                </a:lnTo>
                <a:lnTo>
                  <a:pt x="10697" y="8022"/>
                </a:lnTo>
                <a:lnTo>
                  <a:pt x="10649" y="7792"/>
                </a:lnTo>
                <a:lnTo>
                  <a:pt x="10637" y="7545"/>
                </a:lnTo>
                <a:lnTo>
                  <a:pt x="10673" y="7310"/>
                </a:lnTo>
                <a:lnTo>
                  <a:pt x="10756" y="7068"/>
                </a:lnTo>
                <a:lnTo>
                  <a:pt x="10794" y="6994"/>
                </a:lnTo>
                <a:lnTo>
                  <a:pt x="10705" y="6990"/>
                </a:lnTo>
                <a:close/>
                <a:moveTo>
                  <a:pt x="9023" y="6954"/>
                </a:moveTo>
                <a:lnTo>
                  <a:pt x="9035" y="6957"/>
                </a:lnTo>
                <a:lnTo>
                  <a:pt x="9071" y="6966"/>
                </a:lnTo>
                <a:lnTo>
                  <a:pt x="9100" y="6978"/>
                </a:lnTo>
                <a:lnTo>
                  <a:pt x="9023" y="6954"/>
                </a:lnTo>
                <a:close/>
                <a:moveTo>
                  <a:pt x="3704" y="6786"/>
                </a:moveTo>
                <a:lnTo>
                  <a:pt x="3579" y="6841"/>
                </a:lnTo>
                <a:lnTo>
                  <a:pt x="3451" y="6936"/>
                </a:lnTo>
                <a:lnTo>
                  <a:pt x="3349" y="7057"/>
                </a:lnTo>
                <a:lnTo>
                  <a:pt x="3301" y="7159"/>
                </a:lnTo>
                <a:lnTo>
                  <a:pt x="3284" y="7304"/>
                </a:lnTo>
                <a:lnTo>
                  <a:pt x="3229" y="7514"/>
                </a:lnTo>
                <a:lnTo>
                  <a:pt x="3196" y="7592"/>
                </a:lnTo>
                <a:lnTo>
                  <a:pt x="3193" y="7698"/>
                </a:lnTo>
                <a:lnTo>
                  <a:pt x="3225" y="7944"/>
                </a:lnTo>
                <a:lnTo>
                  <a:pt x="3225" y="7945"/>
                </a:lnTo>
                <a:lnTo>
                  <a:pt x="3332" y="7817"/>
                </a:lnTo>
                <a:lnTo>
                  <a:pt x="3335" y="7722"/>
                </a:lnTo>
                <a:lnTo>
                  <a:pt x="3367" y="7551"/>
                </a:lnTo>
                <a:lnTo>
                  <a:pt x="3409" y="7414"/>
                </a:lnTo>
                <a:lnTo>
                  <a:pt x="3479" y="7297"/>
                </a:lnTo>
                <a:lnTo>
                  <a:pt x="3555" y="7201"/>
                </a:lnTo>
                <a:lnTo>
                  <a:pt x="3645" y="7128"/>
                </a:lnTo>
                <a:lnTo>
                  <a:pt x="3653" y="7124"/>
                </a:lnTo>
                <a:lnTo>
                  <a:pt x="3673" y="7046"/>
                </a:lnTo>
                <a:lnTo>
                  <a:pt x="3704" y="6786"/>
                </a:lnTo>
                <a:close/>
                <a:moveTo>
                  <a:pt x="4027" y="6727"/>
                </a:moveTo>
                <a:lnTo>
                  <a:pt x="3872" y="6731"/>
                </a:lnTo>
                <a:lnTo>
                  <a:pt x="3727" y="6778"/>
                </a:lnTo>
                <a:lnTo>
                  <a:pt x="3705" y="7022"/>
                </a:lnTo>
                <a:lnTo>
                  <a:pt x="3686" y="7105"/>
                </a:lnTo>
                <a:lnTo>
                  <a:pt x="3736" y="7075"/>
                </a:lnTo>
                <a:lnTo>
                  <a:pt x="3826" y="7054"/>
                </a:lnTo>
                <a:lnTo>
                  <a:pt x="3956" y="7024"/>
                </a:lnTo>
                <a:lnTo>
                  <a:pt x="4096" y="7054"/>
                </a:lnTo>
                <a:lnTo>
                  <a:pt x="4223" y="7107"/>
                </a:lnTo>
                <a:lnTo>
                  <a:pt x="4329" y="7193"/>
                </a:lnTo>
                <a:lnTo>
                  <a:pt x="4410" y="7304"/>
                </a:lnTo>
                <a:lnTo>
                  <a:pt x="4452" y="7411"/>
                </a:lnTo>
                <a:lnTo>
                  <a:pt x="4467" y="7525"/>
                </a:lnTo>
                <a:lnTo>
                  <a:pt x="4451" y="7636"/>
                </a:lnTo>
                <a:lnTo>
                  <a:pt x="4410" y="7741"/>
                </a:lnTo>
                <a:lnTo>
                  <a:pt x="4341" y="7832"/>
                </a:lnTo>
                <a:lnTo>
                  <a:pt x="4239" y="7902"/>
                </a:lnTo>
                <a:lnTo>
                  <a:pt x="4148" y="7930"/>
                </a:lnTo>
                <a:lnTo>
                  <a:pt x="4047" y="7922"/>
                </a:lnTo>
                <a:lnTo>
                  <a:pt x="4016" y="7912"/>
                </a:lnTo>
                <a:lnTo>
                  <a:pt x="4017" y="7915"/>
                </a:lnTo>
                <a:lnTo>
                  <a:pt x="4019" y="8005"/>
                </a:lnTo>
                <a:lnTo>
                  <a:pt x="4014" y="8036"/>
                </a:lnTo>
                <a:lnTo>
                  <a:pt x="4108" y="8060"/>
                </a:lnTo>
                <a:lnTo>
                  <a:pt x="4242" y="8064"/>
                </a:lnTo>
                <a:lnTo>
                  <a:pt x="4372" y="8034"/>
                </a:lnTo>
                <a:lnTo>
                  <a:pt x="4492" y="7969"/>
                </a:lnTo>
                <a:lnTo>
                  <a:pt x="4591" y="7885"/>
                </a:lnTo>
                <a:lnTo>
                  <a:pt x="4659" y="7774"/>
                </a:lnTo>
                <a:lnTo>
                  <a:pt x="4715" y="7660"/>
                </a:lnTo>
                <a:lnTo>
                  <a:pt x="4742" y="7532"/>
                </a:lnTo>
                <a:lnTo>
                  <a:pt x="4743" y="7404"/>
                </a:lnTo>
                <a:lnTo>
                  <a:pt x="4719" y="7276"/>
                </a:lnTo>
                <a:lnTo>
                  <a:pt x="4662" y="7126"/>
                </a:lnTo>
                <a:lnTo>
                  <a:pt x="4575" y="6993"/>
                </a:lnTo>
                <a:lnTo>
                  <a:pt x="4467" y="6888"/>
                </a:lnTo>
                <a:lnTo>
                  <a:pt x="4334" y="6808"/>
                </a:lnTo>
                <a:lnTo>
                  <a:pt x="4182" y="6749"/>
                </a:lnTo>
                <a:lnTo>
                  <a:pt x="4027" y="6727"/>
                </a:lnTo>
                <a:close/>
                <a:moveTo>
                  <a:pt x="11860" y="6561"/>
                </a:moveTo>
                <a:lnTo>
                  <a:pt x="11817" y="6564"/>
                </a:lnTo>
                <a:lnTo>
                  <a:pt x="11869" y="6698"/>
                </a:lnTo>
                <a:lnTo>
                  <a:pt x="11916" y="6910"/>
                </a:lnTo>
                <a:lnTo>
                  <a:pt x="11923" y="7130"/>
                </a:lnTo>
                <a:lnTo>
                  <a:pt x="11903" y="7263"/>
                </a:lnTo>
                <a:lnTo>
                  <a:pt x="11917" y="7103"/>
                </a:lnTo>
                <a:lnTo>
                  <a:pt x="11900" y="6925"/>
                </a:lnTo>
                <a:lnTo>
                  <a:pt x="11840" y="6710"/>
                </a:lnTo>
                <a:lnTo>
                  <a:pt x="11782" y="6567"/>
                </a:lnTo>
                <a:lnTo>
                  <a:pt x="11690" y="6574"/>
                </a:lnTo>
                <a:lnTo>
                  <a:pt x="11519" y="6612"/>
                </a:lnTo>
                <a:lnTo>
                  <a:pt x="11365" y="6682"/>
                </a:lnTo>
                <a:lnTo>
                  <a:pt x="11213" y="6796"/>
                </a:lnTo>
                <a:lnTo>
                  <a:pt x="11082" y="6929"/>
                </a:lnTo>
                <a:lnTo>
                  <a:pt x="10999" y="7049"/>
                </a:lnTo>
                <a:lnTo>
                  <a:pt x="11048" y="7106"/>
                </a:lnTo>
                <a:lnTo>
                  <a:pt x="11083" y="7193"/>
                </a:lnTo>
                <a:lnTo>
                  <a:pt x="11091" y="7285"/>
                </a:lnTo>
                <a:lnTo>
                  <a:pt x="11063" y="7393"/>
                </a:lnTo>
                <a:lnTo>
                  <a:pt x="11058" y="7411"/>
                </a:lnTo>
                <a:lnTo>
                  <a:pt x="11053" y="7429"/>
                </a:lnTo>
                <a:lnTo>
                  <a:pt x="11077" y="7313"/>
                </a:lnTo>
                <a:lnTo>
                  <a:pt x="11069" y="7221"/>
                </a:lnTo>
                <a:lnTo>
                  <a:pt x="11026" y="7139"/>
                </a:lnTo>
                <a:lnTo>
                  <a:pt x="10976" y="7085"/>
                </a:lnTo>
                <a:lnTo>
                  <a:pt x="10909" y="7243"/>
                </a:lnTo>
                <a:lnTo>
                  <a:pt x="10863" y="7418"/>
                </a:lnTo>
                <a:lnTo>
                  <a:pt x="10846" y="7606"/>
                </a:lnTo>
                <a:lnTo>
                  <a:pt x="10864" y="7830"/>
                </a:lnTo>
                <a:lnTo>
                  <a:pt x="10919" y="8037"/>
                </a:lnTo>
                <a:lnTo>
                  <a:pt x="10938" y="8082"/>
                </a:lnTo>
                <a:lnTo>
                  <a:pt x="10952" y="8084"/>
                </a:lnTo>
                <a:lnTo>
                  <a:pt x="11107" y="8080"/>
                </a:lnTo>
                <a:lnTo>
                  <a:pt x="11267" y="8058"/>
                </a:lnTo>
                <a:lnTo>
                  <a:pt x="11417" y="8001"/>
                </a:lnTo>
                <a:lnTo>
                  <a:pt x="11550" y="7913"/>
                </a:lnTo>
                <a:lnTo>
                  <a:pt x="11571" y="7891"/>
                </a:lnTo>
                <a:lnTo>
                  <a:pt x="11555" y="7870"/>
                </a:lnTo>
                <a:lnTo>
                  <a:pt x="11530" y="7818"/>
                </a:lnTo>
                <a:lnTo>
                  <a:pt x="11522" y="7797"/>
                </a:lnTo>
                <a:lnTo>
                  <a:pt x="11508" y="7755"/>
                </a:lnTo>
                <a:lnTo>
                  <a:pt x="11510" y="7723"/>
                </a:lnTo>
                <a:lnTo>
                  <a:pt x="11516" y="7699"/>
                </a:lnTo>
                <a:lnTo>
                  <a:pt x="11524" y="7669"/>
                </a:lnTo>
                <a:lnTo>
                  <a:pt x="11536" y="7646"/>
                </a:lnTo>
                <a:lnTo>
                  <a:pt x="11549" y="7624"/>
                </a:lnTo>
                <a:lnTo>
                  <a:pt x="11568" y="7622"/>
                </a:lnTo>
                <a:lnTo>
                  <a:pt x="11583" y="7614"/>
                </a:lnTo>
                <a:lnTo>
                  <a:pt x="11609" y="7614"/>
                </a:lnTo>
                <a:lnTo>
                  <a:pt x="11632" y="7626"/>
                </a:lnTo>
                <a:lnTo>
                  <a:pt x="11652" y="7645"/>
                </a:lnTo>
                <a:lnTo>
                  <a:pt x="11679" y="7665"/>
                </a:lnTo>
                <a:lnTo>
                  <a:pt x="11694" y="7707"/>
                </a:lnTo>
                <a:lnTo>
                  <a:pt x="11704" y="7716"/>
                </a:lnTo>
                <a:lnTo>
                  <a:pt x="11706" y="7736"/>
                </a:lnTo>
                <a:lnTo>
                  <a:pt x="11707" y="7737"/>
                </a:lnTo>
                <a:lnTo>
                  <a:pt x="11778" y="7633"/>
                </a:lnTo>
                <a:lnTo>
                  <a:pt x="11835" y="7508"/>
                </a:lnTo>
                <a:lnTo>
                  <a:pt x="11816" y="7559"/>
                </a:lnTo>
                <a:lnTo>
                  <a:pt x="11752" y="7684"/>
                </a:lnTo>
                <a:lnTo>
                  <a:pt x="11712" y="7743"/>
                </a:lnTo>
                <a:lnTo>
                  <a:pt x="11725" y="7760"/>
                </a:lnTo>
                <a:lnTo>
                  <a:pt x="11740" y="7803"/>
                </a:lnTo>
                <a:lnTo>
                  <a:pt x="11769" y="7836"/>
                </a:lnTo>
                <a:lnTo>
                  <a:pt x="11787" y="7867"/>
                </a:lnTo>
                <a:lnTo>
                  <a:pt x="11820" y="7888"/>
                </a:lnTo>
                <a:lnTo>
                  <a:pt x="11829" y="7878"/>
                </a:lnTo>
                <a:lnTo>
                  <a:pt x="11834" y="7860"/>
                </a:lnTo>
                <a:lnTo>
                  <a:pt x="11858" y="7840"/>
                </a:lnTo>
                <a:lnTo>
                  <a:pt x="11878" y="7839"/>
                </a:lnTo>
                <a:lnTo>
                  <a:pt x="11905" y="7833"/>
                </a:lnTo>
                <a:lnTo>
                  <a:pt x="11943" y="7837"/>
                </a:lnTo>
                <a:lnTo>
                  <a:pt x="11979" y="7846"/>
                </a:lnTo>
                <a:lnTo>
                  <a:pt x="12001" y="7859"/>
                </a:lnTo>
                <a:lnTo>
                  <a:pt x="12050" y="7871"/>
                </a:lnTo>
                <a:lnTo>
                  <a:pt x="12122" y="7890"/>
                </a:lnTo>
                <a:lnTo>
                  <a:pt x="12212" y="7888"/>
                </a:lnTo>
                <a:lnTo>
                  <a:pt x="12314" y="7870"/>
                </a:lnTo>
                <a:lnTo>
                  <a:pt x="12411" y="7818"/>
                </a:lnTo>
                <a:lnTo>
                  <a:pt x="12495" y="7744"/>
                </a:lnTo>
                <a:lnTo>
                  <a:pt x="12567" y="7666"/>
                </a:lnTo>
                <a:lnTo>
                  <a:pt x="12567" y="7665"/>
                </a:lnTo>
                <a:lnTo>
                  <a:pt x="12606" y="7541"/>
                </a:lnTo>
                <a:lnTo>
                  <a:pt x="12632" y="7394"/>
                </a:lnTo>
                <a:lnTo>
                  <a:pt x="12630" y="7252"/>
                </a:lnTo>
                <a:lnTo>
                  <a:pt x="12604" y="7110"/>
                </a:lnTo>
                <a:lnTo>
                  <a:pt x="12551" y="6967"/>
                </a:lnTo>
                <a:lnTo>
                  <a:pt x="12472" y="6850"/>
                </a:lnTo>
                <a:lnTo>
                  <a:pt x="12342" y="6733"/>
                </a:lnTo>
                <a:lnTo>
                  <a:pt x="12193" y="6642"/>
                </a:lnTo>
                <a:lnTo>
                  <a:pt x="12033" y="6587"/>
                </a:lnTo>
                <a:lnTo>
                  <a:pt x="11860" y="6561"/>
                </a:lnTo>
                <a:close/>
                <a:moveTo>
                  <a:pt x="11651" y="6355"/>
                </a:moveTo>
                <a:lnTo>
                  <a:pt x="11438" y="6405"/>
                </a:lnTo>
                <a:lnTo>
                  <a:pt x="11238" y="6506"/>
                </a:lnTo>
                <a:lnTo>
                  <a:pt x="11061" y="6640"/>
                </a:lnTo>
                <a:lnTo>
                  <a:pt x="10916" y="6801"/>
                </a:lnTo>
                <a:lnTo>
                  <a:pt x="10815" y="6961"/>
                </a:lnTo>
                <a:lnTo>
                  <a:pt x="10888" y="6981"/>
                </a:lnTo>
                <a:lnTo>
                  <a:pt x="10948" y="7012"/>
                </a:lnTo>
                <a:lnTo>
                  <a:pt x="10985" y="6955"/>
                </a:lnTo>
                <a:lnTo>
                  <a:pt x="11097" y="6823"/>
                </a:lnTo>
                <a:lnTo>
                  <a:pt x="11232" y="6724"/>
                </a:lnTo>
                <a:lnTo>
                  <a:pt x="11390" y="6637"/>
                </a:lnTo>
                <a:lnTo>
                  <a:pt x="11546" y="6581"/>
                </a:lnTo>
                <a:lnTo>
                  <a:pt x="11722" y="6550"/>
                </a:lnTo>
                <a:lnTo>
                  <a:pt x="11774" y="6548"/>
                </a:lnTo>
                <a:lnTo>
                  <a:pt x="11758" y="6508"/>
                </a:lnTo>
                <a:lnTo>
                  <a:pt x="11651" y="6355"/>
                </a:lnTo>
                <a:close/>
                <a:moveTo>
                  <a:pt x="7440" y="6300"/>
                </a:moveTo>
                <a:lnTo>
                  <a:pt x="7432" y="6400"/>
                </a:lnTo>
                <a:lnTo>
                  <a:pt x="7438" y="6305"/>
                </a:lnTo>
                <a:lnTo>
                  <a:pt x="7440" y="6300"/>
                </a:lnTo>
                <a:close/>
                <a:moveTo>
                  <a:pt x="7448" y="6243"/>
                </a:moveTo>
                <a:lnTo>
                  <a:pt x="7433" y="6323"/>
                </a:lnTo>
                <a:lnTo>
                  <a:pt x="7425" y="6353"/>
                </a:lnTo>
                <a:lnTo>
                  <a:pt x="7448" y="6243"/>
                </a:lnTo>
                <a:close/>
                <a:moveTo>
                  <a:pt x="7475" y="6229"/>
                </a:moveTo>
                <a:lnTo>
                  <a:pt x="7440" y="6300"/>
                </a:lnTo>
                <a:lnTo>
                  <a:pt x="7441" y="6293"/>
                </a:lnTo>
                <a:lnTo>
                  <a:pt x="7475" y="6229"/>
                </a:lnTo>
                <a:close/>
                <a:moveTo>
                  <a:pt x="7480" y="6219"/>
                </a:moveTo>
                <a:lnTo>
                  <a:pt x="7475" y="6229"/>
                </a:lnTo>
                <a:lnTo>
                  <a:pt x="7480" y="6220"/>
                </a:lnTo>
                <a:lnTo>
                  <a:pt x="7480" y="6219"/>
                </a:lnTo>
                <a:close/>
                <a:moveTo>
                  <a:pt x="7526" y="6173"/>
                </a:moveTo>
                <a:lnTo>
                  <a:pt x="7480" y="6219"/>
                </a:lnTo>
                <a:lnTo>
                  <a:pt x="7492" y="6197"/>
                </a:lnTo>
                <a:lnTo>
                  <a:pt x="7526" y="6173"/>
                </a:lnTo>
                <a:close/>
                <a:moveTo>
                  <a:pt x="7755" y="6102"/>
                </a:moveTo>
                <a:lnTo>
                  <a:pt x="7780" y="6106"/>
                </a:lnTo>
                <a:lnTo>
                  <a:pt x="7786" y="6108"/>
                </a:lnTo>
                <a:lnTo>
                  <a:pt x="7755" y="6102"/>
                </a:lnTo>
                <a:close/>
                <a:moveTo>
                  <a:pt x="7661" y="6101"/>
                </a:moveTo>
                <a:lnTo>
                  <a:pt x="7579" y="6136"/>
                </a:lnTo>
                <a:lnTo>
                  <a:pt x="7526" y="6173"/>
                </a:lnTo>
                <a:lnTo>
                  <a:pt x="7541" y="6159"/>
                </a:lnTo>
                <a:lnTo>
                  <a:pt x="7618" y="6108"/>
                </a:lnTo>
                <a:lnTo>
                  <a:pt x="7661" y="6101"/>
                </a:lnTo>
                <a:close/>
                <a:moveTo>
                  <a:pt x="7706" y="6093"/>
                </a:moveTo>
                <a:lnTo>
                  <a:pt x="7755" y="6102"/>
                </a:lnTo>
                <a:lnTo>
                  <a:pt x="7696" y="6094"/>
                </a:lnTo>
                <a:lnTo>
                  <a:pt x="7706" y="6093"/>
                </a:lnTo>
                <a:close/>
                <a:moveTo>
                  <a:pt x="7680" y="6092"/>
                </a:moveTo>
                <a:lnTo>
                  <a:pt x="7696" y="6094"/>
                </a:lnTo>
                <a:lnTo>
                  <a:pt x="7661" y="6101"/>
                </a:lnTo>
                <a:lnTo>
                  <a:pt x="7680" y="6092"/>
                </a:lnTo>
                <a:close/>
                <a:moveTo>
                  <a:pt x="10850" y="5901"/>
                </a:moveTo>
                <a:lnTo>
                  <a:pt x="10847" y="5915"/>
                </a:lnTo>
                <a:lnTo>
                  <a:pt x="10840" y="5925"/>
                </a:lnTo>
                <a:lnTo>
                  <a:pt x="10850" y="5901"/>
                </a:lnTo>
                <a:close/>
                <a:moveTo>
                  <a:pt x="9953" y="5837"/>
                </a:moveTo>
                <a:lnTo>
                  <a:pt x="9953" y="5843"/>
                </a:lnTo>
                <a:lnTo>
                  <a:pt x="9953" y="5841"/>
                </a:lnTo>
                <a:lnTo>
                  <a:pt x="9953" y="5837"/>
                </a:lnTo>
                <a:close/>
                <a:moveTo>
                  <a:pt x="8771" y="5832"/>
                </a:moveTo>
                <a:lnTo>
                  <a:pt x="8797" y="5833"/>
                </a:lnTo>
                <a:lnTo>
                  <a:pt x="8819" y="5845"/>
                </a:lnTo>
                <a:lnTo>
                  <a:pt x="8827" y="5866"/>
                </a:lnTo>
                <a:lnTo>
                  <a:pt x="8807" y="5842"/>
                </a:lnTo>
                <a:lnTo>
                  <a:pt x="8783" y="5836"/>
                </a:lnTo>
                <a:lnTo>
                  <a:pt x="8771" y="5832"/>
                </a:lnTo>
                <a:close/>
                <a:moveTo>
                  <a:pt x="8746" y="5832"/>
                </a:moveTo>
                <a:lnTo>
                  <a:pt x="8771" y="5832"/>
                </a:lnTo>
                <a:lnTo>
                  <a:pt x="8743" y="5844"/>
                </a:lnTo>
                <a:lnTo>
                  <a:pt x="8727" y="5853"/>
                </a:lnTo>
                <a:lnTo>
                  <a:pt x="8746" y="5832"/>
                </a:lnTo>
                <a:close/>
                <a:moveTo>
                  <a:pt x="8739" y="5760"/>
                </a:moveTo>
                <a:lnTo>
                  <a:pt x="8677" y="5801"/>
                </a:lnTo>
                <a:lnTo>
                  <a:pt x="8655" y="5860"/>
                </a:lnTo>
                <a:lnTo>
                  <a:pt x="8654" y="5911"/>
                </a:lnTo>
                <a:lnTo>
                  <a:pt x="8691" y="5966"/>
                </a:lnTo>
                <a:lnTo>
                  <a:pt x="8714" y="5978"/>
                </a:lnTo>
                <a:lnTo>
                  <a:pt x="8745" y="5980"/>
                </a:lnTo>
                <a:lnTo>
                  <a:pt x="8773" y="5974"/>
                </a:lnTo>
                <a:lnTo>
                  <a:pt x="8800" y="5969"/>
                </a:lnTo>
                <a:lnTo>
                  <a:pt x="8824" y="5949"/>
                </a:lnTo>
                <a:lnTo>
                  <a:pt x="8831" y="5925"/>
                </a:lnTo>
                <a:lnTo>
                  <a:pt x="8835" y="5907"/>
                </a:lnTo>
                <a:lnTo>
                  <a:pt x="8830" y="5880"/>
                </a:lnTo>
                <a:lnTo>
                  <a:pt x="8827" y="5866"/>
                </a:lnTo>
                <a:lnTo>
                  <a:pt x="8842" y="5883"/>
                </a:lnTo>
                <a:lnTo>
                  <a:pt x="8841" y="5909"/>
                </a:lnTo>
                <a:lnTo>
                  <a:pt x="8835" y="5933"/>
                </a:lnTo>
                <a:lnTo>
                  <a:pt x="8823" y="5955"/>
                </a:lnTo>
                <a:lnTo>
                  <a:pt x="8798" y="5975"/>
                </a:lnTo>
                <a:lnTo>
                  <a:pt x="8781" y="5989"/>
                </a:lnTo>
                <a:lnTo>
                  <a:pt x="8744" y="5986"/>
                </a:lnTo>
                <a:lnTo>
                  <a:pt x="8712" y="5984"/>
                </a:lnTo>
                <a:lnTo>
                  <a:pt x="8690" y="5972"/>
                </a:lnTo>
                <a:lnTo>
                  <a:pt x="8653" y="5917"/>
                </a:lnTo>
                <a:lnTo>
                  <a:pt x="8643" y="5856"/>
                </a:lnTo>
                <a:lnTo>
                  <a:pt x="8671" y="5799"/>
                </a:lnTo>
                <a:lnTo>
                  <a:pt x="8739" y="5760"/>
                </a:lnTo>
                <a:close/>
                <a:moveTo>
                  <a:pt x="1055" y="5753"/>
                </a:moveTo>
                <a:lnTo>
                  <a:pt x="1031" y="5792"/>
                </a:lnTo>
                <a:lnTo>
                  <a:pt x="950" y="6002"/>
                </a:lnTo>
                <a:lnTo>
                  <a:pt x="1033" y="5786"/>
                </a:lnTo>
                <a:lnTo>
                  <a:pt x="1055" y="5753"/>
                </a:lnTo>
                <a:close/>
                <a:moveTo>
                  <a:pt x="9966" y="5741"/>
                </a:moveTo>
                <a:lnTo>
                  <a:pt x="9953" y="5837"/>
                </a:lnTo>
                <a:lnTo>
                  <a:pt x="9952" y="5795"/>
                </a:lnTo>
                <a:lnTo>
                  <a:pt x="9966" y="5741"/>
                </a:lnTo>
                <a:close/>
                <a:moveTo>
                  <a:pt x="9988" y="5674"/>
                </a:moveTo>
                <a:lnTo>
                  <a:pt x="9966" y="5741"/>
                </a:lnTo>
                <a:lnTo>
                  <a:pt x="9975" y="5705"/>
                </a:lnTo>
                <a:lnTo>
                  <a:pt x="9988" y="5674"/>
                </a:lnTo>
                <a:close/>
                <a:moveTo>
                  <a:pt x="10880" y="5643"/>
                </a:moveTo>
                <a:lnTo>
                  <a:pt x="10883" y="5654"/>
                </a:lnTo>
                <a:lnTo>
                  <a:pt x="10880" y="5788"/>
                </a:lnTo>
                <a:lnTo>
                  <a:pt x="10871" y="5821"/>
                </a:lnTo>
                <a:lnTo>
                  <a:pt x="10880" y="5737"/>
                </a:lnTo>
                <a:lnTo>
                  <a:pt x="10880" y="5643"/>
                </a:lnTo>
                <a:close/>
                <a:moveTo>
                  <a:pt x="10003" y="5636"/>
                </a:moveTo>
                <a:lnTo>
                  <a:pt x="9988" y="5674"/>
                </a:lnTo>
                <a:lnTo>
                  <a:pt x="9999" y="5641"/>
                </a:lnTo>
                <a:lnTo>
                  <a:pt x="10003" y="5636"/>
                </a:lnTo>
                <a:close/>
                <a:moveTo>
                  <a:pt x="8834" y="5546"/>
                </a:moveTo>
                <a:lnTo>
                  <a:pt x="8732" y="5565"/>
                </a:lnTo>
                <a:lnTo>
                  <a:pt x="8626" y="5601"/>
                </a:lnTo>
                <a:lnTo>
                  <a:pt x="8550" y="5671"/>
                </a:lnTo>
                <a:lnTo>
                  <a:pt x="8502" y="5755"/>
                </a:lnTo>
                <a:lnTo>
                  <a:pt x="8488" y="5835"/>
                </a:lnTo>
                <a:lnTo>
                  <a:pt x="8491" y="5920"/>
                </a:lnTo>
                <a:lnTo>
                  <a:pt x="8535" y="5996"/>
                </a:lnTo>
                <a:lnTo>
                  <a:pt x="8589" y="6061"/>
                </a:lnTo>
                <a:lnTo>
                  <a:pt x="8662" y="6100"/>
                </a:lnTo>
                <a:lnTo>
                  <a:pt x="8754" y="6117"/>
                </a:lnTo>
                <a:lnTo>
                  <a:pt x="8839" y="6088"/>
                </a:lnTo>
                <a:lnTo>
                  <a:pt x="8900" y="6027"/>
                </a:lnTo>
                <a:lnTo>
                  <a:pt x="8936" y="5966"/>
                </a:lnTo>
                <a:lnTo>
                  <a:pt x="8933" y="5901"/>
                </a:lnTo>
                <a:lnTo>
                  <a:pt x="8918" y="5839"/>
                </a:lnTo>
                <a:lnTo>
                  <a:pt x="8875" y="5782"/>
                </a:lnTo>
                <a:lnTo>
                  <a:pt x="8805" y="5751"/>
                </a:lnTo>
                <a:lnTo>
                  <a:pt x="8739" y="5760"/>
                </a:lnTo>
                <a:lnTo>
                  <a:pt x="8809" y="5739"/>
                </a:lnTo>
                <a:lnTo>
                  <a:pt x="8882" y="5778"/>
                </a:lnTo>
                <a:lnTo>
                  <a:pt x="8931" y="5836"/>
                </a:lnTo>
                <a:lnTo>
                  <a:pt x="8953" y="5899"/>
                </a:lnTo>
                <a:lnTo>
                  <a:pt x="8954" y="5970"/>
                </a:lnTo>
                <a:lnTo>
                  <a:pt x="8911" y="6036"/>
                </a:lnTo>
                <a:lnTo>
                  <a:pt x="8842" y="6102"/>
                </a:lnTo>
                <a:lnTo>
                  <a:pt x="8753" y="6123"/>
                </a:lnTo>
                <a:lnTo>
                  <a:pt x="8658" y="6118"/>
                </a:lnTo>
                <a:lnTo>
                  <a:pt x="8578" y="6078"/>
                </a:lnTo>
                <a:lnTo>
                  <a:pt x="8550" y="6045"/>
                </a:lnTo>
                <a:lnTo>
                  <a:pt x="8590" y="6132"/>
                </a:lnTo>
                <a:lnTo>
                  <a:pt x="8629" y="6277"/>
                </a:lnTo>
                <a:lnTo>
                  <a:pt x="8652" y="6431"/>
                </a:lnTo>
                <a:lnTo>
                  <a:pt x="8659" y="6601"/>
                </a:lnTo>
                <a:lnTo>
                  <a:pt x="8634" y="6793"/>
                </a:lnTo>
                <a:lnTo>
                  <a:pt x="8590" y="6987"/>
                </a:lnTo>
                <a:lnTo>
                  <a:pt x="8508" y="7203"/>
                </a:lnTo>
                <a:lnTo>
                  <a:pt x="8715" y="6879"/>
                </a:lnTo>
                <a:lnTo>
                  <a:pt x="8911" y="6551"/>
                </a:lnTo>
                <a:lnTo>
                  <a:pt x="9089" y="6238"/>
                </a:lnTo>
                <a:lnTo>
                  <a:pt x="9174" y="6086"/>
                </a:lnTo>
                <a:lnTo>
                  <a:pt x="9192" y="6020"/>
                </a:lnTo>
                <a:lnTo>
                  <a:pt x="9194" y="5911"/>
                </a:lnTo>
                <a:lnTo>
                  <a:pt x="9166" y="5801"/>
                </a:lnTo>
                <a:lnTo>
                  <a:pt x="9114" y="5704"/>
                </a:lnTo>
                <a:lnTo>
                  <a:pt x="9032" y="5624"/>
                </a:lnTo>
                <a:lnTo>
                  <a:pt x="8937" y="5567"/>
                </a:lnTo>
                <a:lnTo>
                  <a:pt x="8834" y="5546"/>
                </a:lnTo>
                <a:close/>
                <a:moveTo>
                  <a:pt x="1308" y="5434"/>
                </a:moveTo>
                <a:lnTo>
                  <a:pt x="1160" y="5594"/>
                </a:lnTo>
                <a:lnTo>
                  <a:pt x="1055" y="5753"/>
                </a:lnTo>
                <a:lnTo>
                  <a:pt x="1145" y="5603"/>
                </a:lnTo>
                <a:lnTo>
                  <a:pt x="1297" y="5443"/>
                </a:lnTo>
                <a:lnTo>
                  <a:pt x="1308" y="5434"/>
                </a:lnTo>
                <a:close/>
                <a:moveTo>
                  <a:pt x="10252" y="5070"/>
                </a:moveTo>
                <a:lnTo>
                  <a:pt x="10067" y="5086"/>
                </a:lnTo>
                <a:lnTo>
                  <a:pt x="9905" y="5140"/>
                </a:lnTo>
                <a:lnTo>
                  <a:pt x="9755" y="5223"/>
                </a:lnTo>
                <a:lnTo>
                  <a:pt x="9656" y="5314"/>
                </a:lnTo>
                <a:lnTo>
                  <a:pt x="9595" y="5438"/>
                </a:lnTo>
                <a:lnTo>
                  <a:pt x="9466" y="5687"/>
                </a:lnTo>
                <a:lnTo>
                  <a:pt x="9385" y="5837"/>
                </a:lnTo>
                <a:lnTo>
                  <a:pt x="9497" y="5689"/>
                </a:lnTo>
                <a:lnTo>
                  <a:pt x="9740" y="5450"/>
                </a:lnTo>
                <a:lnTo>
                  <a:pt x="10002" y="5236"/>
                </a:lnTo>
                <a:lnTo>
                  <a:pt x="10279" y="5075"/>
                </a:lnTo>
                <a:lnTo>
                  <a:pt x="10252" y="5070"/>
                </a:lnTo>
                <a:close/>
                <a:moveTo>
                  <a:pt x="10952" y="4864"/>
                </a:moveTo>
                <a:lnTo>
                  <a:pt x="10874" y="4880"/>
                </a:lnTo>
                <a:lnTo>
                  <a:pt x="10550" y="4988"/>
                </a:lnTo>
                <a:lnTo>
                  <a:pt x="10364" y="5072"/>
                </a:lnTo>
                <a:lnTo>
                  <a:pt x="10422" y="5083"/>
                </a:lnTo>
                <a:lnTo>
                  <a:pt x="10568" y="5140"/>
                </a:lnTo>
                <a:lnTo>
                  <a:pt x="10684" y="5235"/>
                </a:lnTo>
                <a:lnTo>
                  <a:pt x="10788" y="5353"/>
                </a:lnTo>
                <a:lnTo>
                  <a:pt x="10856" y="5486"/>
                </a:lnTo>
                <a:lnTo>
                  <a:pt x="10880" y="5615"/>
                </a:lnTo>
                <a:lnTo>
                  <a:pt x="10880" y="5643"/>
                </a:lnTo>
                <a:lnTo>
                  <a:pt x="10853" y="5524"/>
                </a:lnTo>
                <a:lnTo>
                  <a:pt x="10794" y="5380"/>
                </a:lnTo>
                <a:lnTo>
                  <a:pt x="10696" y="5264"/>
                </a:lnTo>
                <a:lnTo>
                  <a:pt x="10581" y="5163"/>
                </a:lnTo>
                <a:lnTo>
                  <a:pt x="10437" y="5100"/>
                </a:lnTo>
                <a:lnTo>
                  <a:pt x="10337" y="5084"/>
                </a:lnTo>
                <a:lnTo>
                  <a:pt x="10243" y="5126"/>
                </a:lnTo>
                <a:lnTo>
                  <a:pt x="9953" y="5300"/>
                </a:lnTo>
                <a:lnTo>
                  <a:pt x="9683" y="5519"/>
                </a:lnTo>
                <a:lnTo>
                  <a:pt x="9444" y="5771"/>
                </a:lnTo>
                <a:lnTo>
                  <a:pt x="9358" y="5887"/>
                </a:lnTo>
                <a:lnTo>
                  <a:pt x="9314" y="5969"/>
                </a:lnTo>
                <a:lnTo>
                  <a:pt x="9152" y="6267"/>
                </a:lnTo>
                <a:lnTo>
                  <a:pt x="8966" y="6585"/>
                </a:lnTo>
                <a:lnTo>
                  <a:pt x="8859" y="6767"/>
                </a:lnTo>
                <a:lnTo>
                  <a:pt x="8869" y="6758"/>
                </a:lnTo>
                <a:lnTo>
                  <a:pt x="8870" y="6752"/>
                </a:lnTo>
                <a:lnTo>
                  <a:pt x="9004" y="6537"/>
                </a:lnTo>
                <a:lnTo>
                  <a:pt x="9167" y="6335"/>
                </a:lnTo>
                <a:lnTo>
                  <a:pt x="9353" y="6165"/>
                </a:lnTo>
                <a:lnTo>
                  <a:pt x="9572" y="6017"/>
                </a:lnTo>
                <a:lnTo>
                  <a:pt x="9795" y="5902"/>
                </a:lnTo>
                <a:lnTo>
                  <a:pt x="9953" y="5846"/>
                </a:lnTo>
                <a:lnTo>
                  <a:pt x="9953" y="5843"/>
                </a:lnTo>
                <a:lnTo>
                  <a:pt x="9954" y="5846"/>
                </a:lnTo>
                <a:lnTo>
                  <a:pt x="10036" y="5817"/>
                </a:lnTo>
                <a:lnTo>
                  <a:pt x="10285" y="5774"/>
                </a:lnTo>
                <a:lnTo>
                  <a:pt x="10536" y="5771"/>
                </a:lnTo>
                <a:lnTo>
                  <a:pt x="10537" y="5698"/>
                </a:lnTo>
                <a:lnTo>
                  <a:pt x="10502" y="5612"/>
                </a:lnTo>
                <a:lnTo>
                  <a:pt x="10434" y="5549"/>
                </a:lnTo>
                <a:lnTo>
                  <a:pt x="10345" y="5500"/>
                </a:lnTo>
                <a:lnTo>
                  <a:pt x="10251" y="5488"/>
                </a:lnTo>
                <a:lnTo>
                  <a:pt x="10148" y="5513"/>
                </a:lnTo>
                <a:lnTo>
                  <a:pt x="10069" y="5569"/>
                </a:lnTo>
                <a:lnTo>
                  <a:pt x="10003" y="5636"/>
                </a:lnTo>
                <a:lnTo>
                  <a:pt x="10013" y="5612"/>
                </a:lnTo>
                <a:lnTo>
                  <a:pt x="10075" y="5545"/>
                </a:lnTo>
                <a:lnTo>
                  <a:pt x="10153" y="5494"/>
                </a:lnTo>
                <a:lnTo>
                  <a:pt x="10254" y="5476"/>
                </a:lnTo>
                <a:lnTo>
                  <a:pt x="10337" y="5479"/>
                </a:lnTo>
                <a:lnTo>
                  <a:pt x="10408" y="5504"/>
                </a:lnTo>
                <a:lnTo>
                  <a:pt x="10468" y="5545"/>
                </a:lnTo>
                <a:lnTo>
                  <a:pt x="10515" y="5609"/>
                </a:lnTo>
                <a:lnTo>
                  <a:pt x="10547" y="5707"/>
                </a:lnTo>
                <a:lnTo>
                  <a:pt x="10546" y="5771"/>
                </a:lnTo>
                <a:lnTo>
                  <a:pt x="10806" y="5801"/>
                </a:lnTo>
                <a:lnTo>
                  <a:pt x="10871" y="5823"/>
                </a:lnTo>
                <a:lnTo>
                  <a:pt x="10871" y="5821"/>
                </a:lnTo>
                <a:lnTo>
                  <a:pt x="10871" y="5823"/>
                </a:lnTo>
                <a:lnTo>
                  <a:pt x="11001" y="5865"/>
                </a:lnTo>
                <a:lnTo>
                  <a:pt x="11193" y="5942"/>
                </a:lnTo>
                <a:lnTo>
                  <a:pt x="11381" y="6036"/>
                </a:lnTo>
                <a:lnTo>
                  <a:pt x="11539" y="6168"/>
                </a:lnTo>
                <a:lnTo>
                  <a:pt x="11666" y="6303"/>
                </a:lnTo>
                <a:lnTo>
                  <a:pt x="11758" y="6289"/>
                </a:lnTo>
                <a:lnTo>
                  <a:pt x="11953" y="6283"/>
                </a:lnTo>
                <a:lnTo>
                  <a:pt x="12153" y="6329"/>
                </a:lnTo>
                <a:lnTo>
                  <a:pt x="12324" y="6387"/>
                </a:lnTo>
                <a:lnTo>
                  <a:pt x="12481" y="6473"/>
                </a:lnTo>
                <a:lnTo>
                  <a:pt x="12625" y="6588"/>
                </a:lnTo>
                <a:lnTo>
                  <a:pt x="12736" y="6727"/>
                </a:lnTo>
                <a:lnTo>
                  <a:pt x="12831" y="6880"/>
                </a:lnTo>
                <a:lnTo>
                  <a:pt x="12879" y="7066"/>
                </a:lnTo>
                <a:lnTo>
                  <a:pt x="12895" y="7251"/>
                </a:lnTo>
                <a:lnTo>
                  <a:pt x="12873" y="7432"/>
                </a:lnTo>
                <a:lnTo>
                  <a:pt x="12839" y="7522"/>
                </a:lnTo>
                <a:lnTo>
                  <a:pt x="12864" y="7365"/>
                </a:lnTo>
                <a:lnTo>
                  <a:pt x="12856" y="7176"/>
                </a:lnTo>
                <a:lnTo>
                  <a:pt x="12807" y="6996"/>
                </a:lnTo>
                <a:lnTo>
                  <a:pt x="12731" y="6822"/>
                </a:lnTo>
                <a:lnTo>
                  <a:pt x="12609" y="6674"/>
                </a:lnTo>
                <a:lnTo>
                  <a:pt x="12462" y="6545"/>
                </a:lnTo>
                <a:lnTo>
                  <a:pt x="12298" y="6438"/>
                </a:lnTo>
                <a:lnTo>
                  <a:pt x="12114" y="6377"/>
                </a:lnTo>
                <a:lnTo>
                  <a:pt x="11884" y="6348"/>
                </a:lnTo>
                <a:lnTo>
                  <a:pt x="11700" y="6352"/>
                </a:lnTo>
                <a:lnTo>
                  <a:pt x="11789" y="6490"/>
                </a:lnTo>
                <a:lnTo>
                  <a:pt x="11810" y="6546"/>
                </a:lnTo>
                <a:lnTo>
                  <a:pt x="11891" y="6543"/>
                </a:lnTo>
                <a:lnTo>
                  <a:pt x="12064" y="6569"/>
                </a:lnTo>
                <a:lnTo>
                  <a:pt x="12222" y="6630"/>
                </a:lnTo>
                <a:lnTo>
                  <a:pt x="12371" y="6721"/>
                </a:lnTo>
                <a:lnTo>
                  <a:pt x="12495" y="6837"/>
                </a:lnTo>
                <a:lnTo>
                  <a:pt x="12584" y="6963"/>
                </a:lnTo>
                <a:lnTo>
                  <a:pt x="12644" y="7101"/>
                </a:lnTo>
                <a:lnTo>
                  <a:pt x="12692" y="7262"/>
                </a:lnTo>
                <a:lnTo>
                  <a:pt x="12698" y="7411"/>
                </a:lnTo>
                <a:lnTo>
                  <a:pt x="12676" y="7566"/>
                </a:lnTo>
                <a:lnTo>
                  <a:pt x="12619" y="7712"/>
                </a:lnTo>
                <a:lnTo>
                  <a:pt x="12575" y="7768"/>
                </a:lnTo>
                <a:lnTo>
                  <a:pt x="12556" y="7805"/>
                </a:lnTo>
                <a:lnTo>
                  <a:pt x="12473" y="7899"/>
                </a:lnTo>
                <a:lnTo>
                  <a:pt x="12395" y="7975"/>
                </a:lnTo>
                <a:lnTo>
                  <a:pt x="12307" y="8016"/>
                </a:lnTo>
                <a:lnTo>
                  <a:pt x="12163" y="8075"/>
                </a:lnTo>
                <a:lnTo>
                  <a:pt x="12009" y="8099"/>
                </a:lnTo>
                <a:lnTo>
                  <a:pt x="11878" y="8083"/>
                </a:lnTo>
                <a:lnTo>
                  <a:pt x="11761" y="8040"/>
                </a:lnTo>
                <a:lnTo>
                  <a:pt x="11660" y="7981"/>
                </a:lnTo>
                <a:lnTo>
                  <a:pt x="11598" y="7926"/>
                </a:lnTo>
                <a:lnTo>
                  <a:pt x="11581" y="7904"/>
                </a:lnTo>
                <a:lnTo>
                  <a:pt x="11577" y="7908"/>
                </a:lnTo>
                <a:lnTo>
                  <a:pt x="11463" y="8000"/>
                </a:lnTo>
                <a:lnTo>
                  <a:pt x="11326" y="8054"/>
                </a:lnTo>
                <a:lnTo>
                  <a:pt x="11193" y="8096"/>
                </a:lnTo>
                <a:lnTo>
                  <a:pt x="11052" y="8117"/>
                </a:lnTo>
                <a:lnTo>
                  <a:pt x="10951" y="8112"/>
                </a:lnTo>
                <a:lnTo>
                  <a:pt x="11003" y="8233"/>
                </a:lnTo>
                <a:lnTo>
                  <a:pt x="11127" y="8394"/>
                </a:lnTo>
                <a:lnTo>
                  <a:pt x="11267" y="8547"/>
                </a:lnTo>
                <a:lnTo>
                  <a:pt x="11437" y="8662"/>
                </a:lnTo>
                <a:lnTo>
                  <a:pt x="11622" y="8762"/>
                </a:lnTo>
                <a:lnTo>
                  <a:pt x="11819" y="8821"/>
                </a:lnTo>
                <a:lnTo>
                  <a:pt x="12029" y="8856"/>
                </a:lnTo>
                <a:lnTo>
                  <a:pt x="12249" y="8850"/>
                </a:lnTo>
                <a:lnTo>
                  <a:pt x="12464" y="8816"/>
                </a:lnTo>
                <a:lnTo>
                  <a:pt x="12703" y="8738"/>
                </a:lnTo>
                <a:lnTo>
                  <a:pt x="12931" y="8630"/>
                </a:lnTo>
                <a:lnTo>
                  <a:pt x="13120" y="8474"/>
                </a:lnTo>
                <a:lnTo>
                  <a:pt x="13294" y="8301"/>
                </a:lnTo>
                <a:lnTo>
                  <a:pt x="13427" y="8111"/>
                </a:lnTo>
                <a:lnTo>
                  <a:pt x="13545" y="7885"/>
                </a:lnTo>
                <a:lnTo>
                  <a:pt x="13624" y="7655"/>
                </a:lnTo>
                <a:lnTo>
                  <a:pt x="13668" y="7415"/>
                </a:lnTo>
                <a:lnTo>
                  <a:pt x="13679" y="7155"/>
                </a:lnTo>
                <a:lnTo>
                  <a:pt x="13649" y="6877"/>
                </a:lnTo>
                <a:lnTo>
                  <a:pt x="13586" y="6603"/>
                </a:lnTo>
                <a:lnTo>
                  <a:pt x="13485" y="6351"/>
                </a:lnTo>
                <a:lnTo>
                  <a:pt x="13349" y="6109"/>
                </a:lnTo>
                <a:lnTo>
                  <a:pt x="13173" y="5896"/>
                </a:lnTo>
                <a:lnTo>
                  <a:pt x="12972" y="5708"/>
                </a:lnTo>
                <a:lnTo>
                  <a:pt x="12745" y="5545"/>
                </a:lnTo>
                <a:lnTo>
                  <a:pt x="12496" y="5416"/>
                </a:lnTo>
                <a:lnTo>
                  <a:pt x="12508" y="5419"/>
                </a:lnTo>
                <a:lnTo>
                  <a:pt x="12530" y="5431"/>
                </a:lnTo>
                <a:lnTo>
                  <a:pt x="12548" y="5436"/>
                </a:lnTo>
                <a:lnTo>
                  <a:pt x="12776" y="5547"/>
                </a:lnTo>
                <a:lnTo>
                  <a:pt x="12995" y="5695"/>
                </a:lnTo>
                <a:lnTo>
                  <a:pt x="13181" y="5866"/>
                </a:lnTo>
                <a:lnTo>
                  <a:pt x="13350" y="6058"/>
                </a:lnTo>
                <a:lnTo>
                  <a:pt x="13498" y="6277"/>
                </a:lnTo>
                <a:lnTo>
                  <a:pt x="13605" y="6505"/>
                </a:lnTo>
                <a:lnTo>
                  <a:pt x="13682" y="6750"/>
                </a:lnTo>
                <a:lnTo>
                  <a:pt x="13723" y="6986"/>
                </a:lnTo>
                <a:lnTo>
                  <a:pt x="13740" y="7216"/>
                </a:lnTo>
                <a:lnTo>
                  <a:pt x="13728" y="7457"/>
                </a:lnTo>
                <a:lnTo>
                  <a:pt x="13683" y="7677"/>
                </a:lnTo>
                <a:lnTo>
                  <a:pt x="13611" y="7902"/>
                </a:lnTo>
                <a:lnTo>
                  <a:pt x="13510" y="8114"/>
                </a:lnTo>
                <a:lnTo>
                  <a:pt x="13377" y="8304"/>
                </a:lnTo>
                <a:lnTo>
                  <a:pt x="13215" y="8480"/>
                </a:lnTo>
                <a:lnTo>
                  <a:pt x="13012" y="8639"/>
                </a:lnTo>
                <a:lnTo>
                  <a:pt x="12787" y="8760"/>
                </a:lnTo>
                <a:lnTo>
                  <a:pt x="12550" y="8832"/>
                </a:lnTo>
                <a:lnTo>
                  <a:pt x="12294" y="8875"/>
                </a:lnTo>
                <a:lnTo>
                  <a:pt x="12050" y="8875"/>
                </a:lnTo>
                <a:lnTo>
                  <a:pt x="11792" y="8826"/>
                </a:lnTo>
                <a:lnTo>
                  <a:pt x="11550" y="8743"/>
                </a:lnTo>
                <a:lnTo>
                  <a:pt x="11358" y="8641"/>
                </a:lnTo>
                <a:lnTo>
                  <a:pt x="11194" y="8508"/>
                </a:lnTo>
                <a:lnTo>
                  <a:pt x="11048" y="8354"/>
                </a:lnTo>
                <a:lnTo>
                  <a:pt x="10929" y="8169"/>
                </a:lnTo>
                <a:lnTo>
                  <a:pt x="10903" y="8109"/>
                </a:lnTo>
                <a:lnTo>
                  <a:pt x="10900" y="8109"/>
                </a:lnTo>
                <a:lnTo>
                  <a:pt x="10766" y="8081"/>
                </a:lnTo>
                <a:lnTo>
                  <a:pt x="10758" y="8078"/>
                </a:lnTo>
                <a:lnTo>
                  <a:pt x="10836" y="8253"/>
                </a:lnTo>
                <a:lnTo>
                  <a:pt x="10949" y="8437"/>
                </a:lnTo>
                <a:lnTo>
                  <a:pt x="11081" y="8594"/>
                </a:lnTo>
                <a:lnTo>
                  <a:pt x="11250" y="8735"/>
                </a:lnTo>
                <a:lnTo>
                  <a:pt x="11455" y="8860"/>
                </a:lnTo>
                <a:lnTo>
                  <a:pt x="11674" y="8956"/>
                </a:lnTo>
                <a:lnTo>
                  <a:pt x="11901" y="9022"/>
                </a:lnTo>
                <a:lnTo>
                  <a:pt x="12129" y="9063"/>
                </a:lnTo>
                <a:lnTo>
                  <a:pt x="12366" y="9067"/>
                </a:lnTo>
                <a:lnTo>
                  <a:pt x="12609" y="9047"/>
                </a:lnTo>
                <a:lnTo>
                  <a:pt x="12839" y="8979"/>
                </a:lnTo>
                <a:lnTo>
                  <a:pt x="13091" y="8878"/>
                </a:lnTo>
                <a:lnTo>
                  <a:pt x="13313" y="8744"/>
                </a:lnTo>
                <a:lnTo>
                  <a:pt x="13517" y="8579"/>
                </a:lnTo>
                <a:lnTo>
                  <a:pt x="13684" y="8384"/>
                </a:lnTo>
                <a:lnTo>
                  <a:pt x="13829" y="8172"/>
                </a:lnTo>
                <a:lnTo>
                  <a:pt x="13956" y="7935"/>
                </a:lnTo>
                <a:lnTo>
                  <a:pt x="14041" y="7687"/>
                </a:lnTo>
                <a:lnTo>
                  <a:pt x="14096" y="7425"/>
                </a:lnTo>
                <a:lnTo>
                  <a:pt x="14115" y="7160"/>
                </a:lnTo>
                <a:lnTo>
                  <a:pt x="14105" y="6881"/>
                </a:lnTo>
                <a:lnTo>
                  <a:pt x="14064" y="6619"/>
                </a:lnTo>
                <a:lnTo>
                  <a:pt x="13980" y="6352"/>
                </a:lnTo>
                <a:lnTo>
                  <a:pt x="13879" y="6101"/>
                </a:lnTo>
                <a:lnTo>
                  <a:pt x="13743" y="5859"/>
                </a:lnTo>
                <a:lnTo>
                  <a:pt x="13581" y="5643"/>
                </a:lnTo>
                <a:lnTo>
                  <a:pt x="13389" y="5445"/>
                </a:lnTo>
                <a:lnTo>
                  <a:pt x="13170" y="5271"/>
                </a:lnTo>
                <a:lnTo>
                  <a:pt x="12865" y="5088"/>
                </a:lnTo>
                <a:lnTo>
                  <a:pt x="12726" y="5027"/>
                </a:lnTo>
                <a:lnTo>
                  <a:pt x="12664" y="5190"/>
                </a:lnTo>
                <a:lnTo>
                  <a:pt x="12557" y="5329"/>
                </a:lnTo>
                <a:lnTo>
                  <a:pt x="12421" y="5454"/>
                </a:lnTo>
                <a:lnTo>
                  <a:pt x="12294" y="5523"/>
                </a:lnTo>
                <a:lnTo>
                  <a:pt x="12157" y="5578"/>
                </a:lnTo>
                <a:lnTo>
                  <a:pt x="12014" y="5611"/>
                </a:lnTo>
                <a:lnTo>
                  <a:pt x="11860" y="5609"/>
                </a:lnTo>
                <a:lnTo>
                  <a:pt x="11721" y="5572"/>
                </a:lnTo>
                <a:lnTo>
                  <a:pt x="11585" y="5504"/>
                </a:lnTo>
                <a:lnTo>
                  <a:pt x="11470" y="5403"/>
                </a:lnTo>
                <a:lnTo>
                  <a:pt x="11391" y="5286"/>
                </a:lnTo>
                <a:lnTo>
                  <a:pt x="11351" y="5147"/>
                </a:lnTo>
                <a:lnTo>
                  <a:pt x="11342" y="5052"/>
                </a:lnTo>
                <a:lnTo>
                  <a:pt x="11291" y="5054"/>
                </a:lnTo>
                <a:lnTo>
                  <a:pt x="11172" y="5042"/>
                </a:lnTo>
                <a:lnTo>
                  <a:pt x="11075" y="4997"/>
                </a:lnTo>
                <a:lnTo>
                  <a:pt x="11000" y="4939"/>
                </a:lnTo>
                <a:lnTo>
                  <a:pt x="10952" y="4864"/>
                </a:lnTo>
                <a:close/>
                <a:moveTo>
                  <a:pt x="11739" y="4792"/>
                </a:moveTo>
                <a:lnTo>
                  <a:pt x="11703" y="4860"/>
                </a:lnTo>
                <a:lnTo>
                  <a:pt x="11614" y="4952"/>
                </a:lnTo>
                <a:lnTo>
                  <a:pt x="11493" y="5023"/>
                </a:lnTo>
                <a:lnTo>
                  <a:pt x="11396" y="5049"/>
                </a:lnTo>
                <a:lnTo>
                  <a:pt x="11357" y="5051"/>
                </a:lnTo>
                <a:lnTo>
                  <a:pt x="11365" y="5118"/>
                </a:lnTo>
                <a:lnTo>
                  <a:pt x="11410" y="5240"/>
                </a:lnTo>
                <a:lnTo>
                  <a:pt x="11492" y="5345"/>
                </a:lnTo>
                <a:lnTo>
                  <a:pt x="11586" y="5427"/>
                </a:lnTo>
                <a:lnTo>
                  <a:pt x="11704" y="5491"/>
                </a:lnTo>
                <a:lnTo>
                  <a:pt x="11827" y="5536"/>
                </a:lnTo>
                <a:lnTo>
                  <a:pt x="11972" y="5548"/>
                </a:lnTo>
                <a:lnTo>
                  <a:pt x="12115" y="5541"/>
                </a:lnTo>
                <a:lnTo>
                  <a:pt x="12246" y="5511"/>
                </a:lnTo>
                <a:lnTo>
                  <a:pt x="12373" y="5441"/>
                </a:lnTo>
                <a:lnTo>
                  <a:pt x="12516" y="5337"/>
                </a:lnTo>
                <a:lnTo>
                  <a:pt x="12622" y="5204"/>
                </a:lnTo>
                <a:lnTo>
                  <a:pt x="12699" y="5058"/>
                </a:lnTo>
                <a:lnTo>
                  <a:pt x="12709" y="5019"/>
                </a:lnTo>
                <a:lnTo>
                  <a:pt x="12542" y="4945"/>
                </a:lnTo>
                <a:lnTo>
                  <a:pt x="12213" y="4852"/>
                </a:lnTo>
                <a:lnTo>
                  <a:pt x="11880" y="4797"/>
                </a:lnTo>
                <a:lnTo>
                  <a:pt x="11739" y="4792"/>
                </a:lnTo>
                <a:close/>
                <a:moveTo>
                  <a:pt x="11536" y="4784"/>
                </a:moveTo>
                <a:lnTo>
                  <a:pt x="11201" y="4812"/>
                </a:lnTo>
                <a:lnTo>
                  <a:pt x="10963" y="4861"/>
                </a:lnTo>
                <a:lnTo>
                  <a:pt x="10966" y="4872"/>
                </a:lnTo>
                <a:lnTo>
                  <a:pt x="11030" y="4947"/>
                </a:lnTo>
                <a:lnTo>
                  <a:pt x="11113" y="5001"/>
                </a:lnTo>
                <a:lnTo>
                  <a:pt x="11239" y="5034"/>
                </a:lnTo>
                <a:lnTo>
                  <a:pt x="11341" y="5036"/>
                </a:lnTo>
                <a:lnTo>
                  <a:pt x="11337" y="5002"/>
                </a:lnTo>
                <a:lnTo>
                  <a:pt x="11369" y="4856"/>
                </a:lnTo>
                <a:lnTo>
                  <a:pt x="11371" y="4850"/>
                </a:lnTo>
                <a:lnTo>
                  <a:pt x="11372" y="4844"/>
                </a:lnTo>
                <a:lnTo>
                  <a:pt x="11377" y="4826"/>
                </a:lnTo>
                <a:lnTo>
                  <a:pt x="11379" y="4820"/>
                </a:lnTo>
                <a:lnTo>
                  <a:pt x="11385" y="4821"/>
                </a:lnTo>
                <a:lnTo>
                  <a:pt x="11383" y="4827"/>
                </a:lnTo>
                <a:lnTo>
                  <a:pt x="11350" y="4979"/>
                </a:lnTo>
                <a:lnTo>
                  <a:pt x="11356" y="5037"/>
                </a:lnTo>
                <a:lnTo>
                  <a:pt x="11373" y="5037"/>
                </a:lnTo>
                <a:lnTo>
                  <a:pt x="11502" y="5013"/>
                </a:lnTo>
                <a:lnTo>
                  <a:pt x="11617" y="4940"/>
                </a:lnTo>
                <a:lnTo>
                  <a:pt x="11698" y="4852"/>
                </a:lnTo>
                <a:lnTo>
                  <a:pt x="11733" y="4791"/>
                </a:lnTo>
                <a:lnTo>
                  <a:pt x="11536" y="4784"/>
                </a:lnTo>
                <a:close/>
                <a:moveTo>
                  <a:pt x="10920" y="4656"/>
                </a:moveTo>
                <a:lnTo>
                  <a:pt x="10919" y="4701"/>
                </a:lnTo>
                <a:lnTo>
                  <a:pt x="10914" y="4678"/>
                </a:lnTo>
                <a:lnTo>
                  <a:pt x="10920" y="4656"/>
                </a:lnTo>
                <a:close/>
                <a:moveTo>
                  <a:pt x="10936" y="4594"/>
                </a:moveTo>
                <a:lnTo>
                  <a:pt x="10920" y="4656"/>
                </a:lnTo>
                <a:lnTo>
                  <a:pt x="10921" y="4629"/>
                </a:lnTo>
                <a:lnTo>
                  <a:pt x="10936" y="4594"/>
                </a:lnTo>
                <a:close/>
                <a:moveTo>
                  <a:pt x="10950" y="4563"/>
                </a:moveTo>
                <a:lnTo>
                  <a:pt x="10936" y="4594"/>
                </a:lnTo>
                <a:lnTo>
                  <a:pt x="10940" y="4582"/>
                </a:lnTo>
                <a:lnTo>
                  <a:pt x="10950" y="4563"/>
                </a:lnTo>
                <a:close/>
                <a:moveTo>
                  <a:pt x="11807" y="4553"/>
                </a:moveTo>
                <a:lnTo>
                  <a:pt x="11806" y="4591"/>
                </a:lnTo>
                <a:lnTo>
                  <a:pt x="11794" y="4633"/>
                </a:lnTo>
                <a:lnTo>
                  <a:pt x="11807" y="4553"/>
                </a:lnTo>
                <a:close/>
                <a:moveTo>
                  <a:pt x="8068" y="4550"/>
                </a:moveTo>
                <a:lnTo>
                  <a:pt x="8088" y="4591"/>
                </a:lnTo>
                <a:lnTo>
                  <a:pt x="8070" y="4683"/>
                </a:lnTo>
                <a:lnTo>
                  <a:pt x="8083" y="4609"/>
                </a:lnTo>
                <a:lnTo>
                  <a:pt x="8068" y="4550"/>
                </a:lnTo>
                <a:close/>
                <a:moveTo>
                  <a:pt x="8052" y="4516"/>
                </a:moveTo>
                <a:lnTo>
                  <a:pt x="8064" y="4534"/>
                </a:lnTo>
                <a:lnTo>
                  <a:pt x="8068" y="4550"/>
                </a:lnTo>
                <a:lnTo>
                  <a:pt x="8052" y="4516"/>
                </a:lnTo>
                <a:close/>
                <a:moveTo>
                  <a:pt x="10979" y="4513"/>
                </a:moveTo>
                <a:lnTo>
                  <a:pt x="10950" y="4563"/>
                </a:lnTo>
                <a:lnTo>
                  <a:pt x="10967" y="4525"/>
                </a:lnTo>
                <a:lnTo>
                  <a:pt x="10979" y="4513"/>
                </a:lnTo>
                <a:close/>
                <a:moveTo>
                  <a:pt x="8040" y="4497"/>
                </a:moveTo>
                <a:lnTo>
                  <a:pt x="8047" y="4503"/>
                </a:lnTo>
                <a:lnTo>
                  <a:pt x="8052" y="4516"/>
                </a:lnTo>
                <a:lnTo>
                  <a:pt x="8040" y="4497"/>
                </a:lnTo>
                <a:close/>
                <a:moveTo>
                  <a:pt x="11006" y="4485"/>
                </a:moveTo>
                <a:lnTo>
                  <a:pt x="10979" y="4513"/>
                </a:lnTo>
                <a:lnTo>
                  <a:pt x="10987" y="4498"/>
                </a:lnTo>
                <a:lnTo>
                  <a:pt x="11006" y="4485"/>
                </a:lnTo>
                <a:close/>
                <a:moveTo>
                  <a:pt x="11810" y="4478"/>
                </a:moveTo>
                <a:lnTo>
                  <a:pt x="11814" y="4510"/>
                </a:lnTo>
                <a:lnTo>
                  <a:pt x="11807" y="4553"/>
                </a:lnTo>
                <a:lnTo>
                  <a:pt x="11810" y="4478"/>
                </a:lnTo>
                <a:close/>
                <a:moveTo>
                  <a:pt x="7999" y="4458"/>
                </a:moveTo>
                <a:lnTo>
                  <a:pt x="8023" y="4471"/>
                </a:lnTo>
                <a:lnTo>
                  <a:pt x="8040" y="4497"/>
                </a:lnTo>
                <a:lnTo>
                  <a:pt x="7999" y="4458"/>
                </a:lnTo>
                <a:close/>
                <a:moveTo>
                  <a:pt x="7965" y="4457"/>
                </a:moveTo>
                <a:lnTo>
                  <a:pt x="7969" y="4457"/>
                </a:lnTo>
                <a:lnTo>
                  <a:pt x="8036" y="4494"/>
                </a:lnTo>
                <a:lnTo>
                  <a:pt x="7965" y="4457"/>
                </a:lnTo>
                <a:close/>
                <a:moveTo>
                  <a:pt x="7978" y="4447"/>
                </a:moveTo>
                <a:lnTo>
                  <a:pt x="7990" y="4450"/>
                </a:lnTo>
                <a:lnTo>
                  <a:pt x="7999" y="4458"/>
                </a:lnTo>
                <a:lnTo>
                  <a:pt x="7978" y="4447"/>
                </a:lnTo>
                <a:close/>
                <a:moveTo>
                  <a:pt x="7808" y="4444"/>
                </a:moveTo>
                <a:lnTo>
                  <a:pt x="7740" y="4494"/>
                </a:lnTo>
                <a:lnTo>
                  <a:pt x="7688" y="4570"/>
                </a:lnTo>
                <a:lnTo>
                  <a:pt x="7652" y="4657"/>
                </a:lnTo>
                <a:lnTo>
                  <a:pt x="7671" y="4585"/>
                </a:lnTo>
                <a:lnTo>
                  <a:pt x="7719" y="4501"/>
                </a:lnTo>
                <a:lnTo>
                  <a:pt x="7791" y="4449"/>
                </a:lnTo>
                <a:lnTo>
                  <a:pt x="7808" y="4444"/>
                </a:lnTo>
                <a:close/>
                <a:moveTo>
                  <a:pt x="7829" y="4439"/>
                </a:moveTo>
                <a:lnTo>
                  <a:pt x="7808" y="4444"/>
                </a:lnTo>
                <a:lnTo>
                  <a:pt x="7812" y="4442"/>
                </a:lnTo>
                <a:lnTo>
                  <a:pt x="7829" y="4439"/>
                </a:lnTo>
                <a:close/>
                <a:moveTo>
                  <a:pt x="7888" y="4423"/>
                </a:moveTo>
                <a:lnTo>
                  <a:pt x="7955" y="4434"/>
                </a:lnTo>
                <a:lnTo>
                  <a:pt x="7978" y="4447"/>
                </a:lnTo>
                <a:lnTo>
                  <a:pt x="7900" y="4426"/>
                </a:lnTo>
                <a:lnTo>
                  <a:pt x="7829" y="4439"/>
                </a:lnTo>
                <a:lnTo>
                  <a:pt x="7888" y="4423"/>
                </a:lnTo>
                <a:close/>
                <a:moveTo>
                  <a:pt x="11163" y="4416"/>
                </a:moveTo>
                <a:lnTo>
                  <a:pt x="11243" y="4430"/>
                </a:lnTo>
                <a:lnTo>
                  <a:pt x="11306" y="4460"/>
                </a:lnTo>
                <a:lnTo>
                  <a:pt x="11348" y="4522"/>
                </a:lnTo>
                <a:lnTo>
                  <a:pt x="11358" y="4583"/>
                </a:lnTo>
                <a:lnTo>
                  <a:pt x="11345" y="4656"/>
                </a:lnTo>
                <a:lnTo>
                  <a:pt x="11343" y="4662"/>
                </a:lnTo>
                <a:lnTo>
                  <a:pt x="11340" y="4674"/>
                </a:lnTo>
                <a:lnTo>
                  <a:pt x="11354" y="4595"/>
                </a:lnTo>
                <a:lnTo>
                  <a:pt x="11330" y="4517"/>
                </a:lnTo>
                <a:lnTo>
                  <a:pt x="11277" y="4471"/>
                </a:lnTo>
                <a:lnTo>
                  <a:pt x="11210" y="4434"/>
                </a:lnTo>
                <a:lnTo>
                  <a:pt x="11133" y="4434"/>
                </a:lnTo>
                <a:lnTo>
                  <a:pt x="11051" y="4451"/>
                </a:lnTo>
                <a:lnTo>
                  <a:pt x="11006" y="4485"/>
                </a:lnTo>
                <a:lnTo>
                  <a:pt x="11021" y="4468"/>
                </a:lnTo>
                <a:lnTo>
                  <a:pt x="11083" y="4427"/>
                </a:lnTo>
                <a:lnTo>
                  <a:pt x="11163" y="4416"/>
                </a:lnTo>
                <a:close/>
                <a:moveTo>
                  <a:pt x="10219" y="4163"/>
                </a:moveTo>
                <a:lnTo>
                  <a:pt x="10186" y="4216"/>
                </a:lnTo>
                <a:lnTo>
                  <a:pt x="10211" y="4172"/>
                </a:lnTo>
                <a:lnTo>
                  <a:pt x="10219" y="4163"/>
                </a:lnTo>
                <a:close/>
                <a:moveTo>
                  <a:pt x="7758" y="4035"/>
                </a:moveTo>
                <a:lnTo>
                  <a:pt x="7886" y="4037"/>
                </a:lnTo>
                <a:lnTo>
                  <a:pt x="8017" y="4052"/>
                </a:lnTo>
                <a:lnTo>
                  <a:pt x="8127" y="4100"/>
                </a:lnTo>
                <a:lnTo>
                  <a:pt x="8238" y="4168"/>
                </a:lnTo>
                <a:lnTo>
                  <a:pt x="8321" y="4267"/>
                </a:lnTo>
                <a:lnTo>
                  <a:pt x="8377" y="4372"/>
                </a:lnTo>
                <a:lnTo>
                  <a:pt x="8413" y="4503"/>
                </a:lnTo>
                <a:lnTo>
                  <a:pt x="8413" y="4625"/>
                </a:lnTo>
                <a:lnTo>
                  <a:pt x="8380" y="4752"/>
                </a:lnTo>
                <a:lnTo>
                  <a:pt x="8324" y="4866"/>
                </a:lnTo>
                <a:lnTo>
                  <a:pt x="8225" y="4949"/>
                </a:lnTo>
                <a:lnTo>
                  <a:pt x="8139" y="4984"/>
                </a:lnTo>
                <a:lnTo>
                  <a:pt x="8043" y="5004"/>
                </a:lnTo>
                <a:lnTo>
                  <a:pt x="7956" y="4994"/>
                </a:lnTo>
                <a:lnTo>
                  <a:pt x="7860" y="4969"/>
                </a:lnTo>
                <a:lnTo>
                  <a:pt x="7776" y="4921"/>
                </a:lnTo>
                <a:lnTo>
                  <a:pt x="7710" y="4852"/>
                </a:lnTo>
                <a:lnTo>
                  <a:pt x="7666" y="4776"/>
                </a:lnTo>
                <a:lnTo>
                  <a:pt x="7646" y="4681"/>
                </a:lnTo>
                <a:lnTo>
                  <a:pt x="7652" y="4657"/>
                </a:lnTo>
                <a:lnTo>
                  <a:pt x="7671" y="4758"/>
                </a:lnTo>
                <a:lnTo>
                  <a:pt x="7712" y="4846"/>
                </a:lnTo>
                <a:lnTo>
                  <a:pt x="7790" y="4918"/>
                </a:lnTo>
                <a:lnTo>
                  <a:pt x="7873" y="4966"/>
                </a:lnTo>
                <a:lnTo>
                  <a:pt x="7982" y="4994"/>
                </a:lnTo>
                <a:lnTo>
                  <a:pt x="8078" y="4994"/>
                </a:lnTo>
                <a:lnTo>
                  <a:pt x="8183" y="4964"/>
                </a:lnTo>
                <a:lnTo>
                  <a:pt x="8273" y="4891"/>
                </a:lnTo>
                <a:lnTo>
                  <a:pt x="8343" y="4794"/>
                </a:lnTo>
                <a:lnTo>
                  <a:pt x="8390" y="4690"/>
                </a:lnTo>
                <a:lnTo>
                  <a:pt x="8403" y="4565"/>
                </a:lnTo>
                <a:lnTo>
                  <a:pt x="8382" y="4450"/>
                </a:lnTo>
                <a:lnTo>
                  <a:pt x="8335" y="4335"/>
                </a:lnTo>
                <a:lnTo>
                  <a:pt x="8255" y="4224"/>
                </a:lnTo>
                <a:lnTo>
                  <a:pt x="8143" y="4136"/>
                </a:lnTo>
                <a:lnTo>
                  <a:pt x="8017" y="4078"/>
                </a:lnTo>
                <a:lnTo>
                  <a:pt x="7874" y="4059"/>
                </a:lnTo>
                <a:lnTo>
                  <a:pt x="7736" y="4068"/>
                </a:lnTo>
                <a:lnTo>
                  <a:pt x="7652" y="4097"/>
                </a:lnTo>
                <a:lnTo>
                  <a:pt x="7554" y="4149"/>
                </a:lnTo>
                <a:lnTo>
                  <a:pt x="7461" y="4234"/>
                </a:lnTo>
                <a:lnTo>
                  <a:pt x="7382" y="4341"/>
                </a:lnTo>
                <a:lnTo>
                  <a:pt x="7311" y="4464"/>
                </a:lnTo>
                <a:lnTo>
                  <a:pt x="7258" y="4618"/>
                </a:lnTo>
                <a:lnTo>
                  <a:pt x="7230" y="4797"/>
                </a:lnTo>
                <a:lnTo>
                  <a:pt x="7229" y="4996"/>
                </a:lnTo>
                <a:lnTo>
                  <a:pt x="7261" y="5217"/>
                </a:lnTo>
                <a:lnTo>
                  <a:pt x="7344" y="5464"/>
                </a:lnTo>
                <a:lnTo>
                  <a:pt x="7293" y="5341"/>
                </a:lnTo>
                <a:lnTo>
                  <a:pt x="7226" y="5105"/>
                </a:lnTo>
                <a:lnTo>
                  <a:pt x="7198" y="4891"/>
                </a:lnTo>
                <a:lnTo>
                  <a:pt x="7204" y="4700"/>
                </a:lnTo>
                <a:lnTo>
                  <a:pt x="7240" y="4536"/>
                </a:lnTo>
                <a:lnTo>
                  <a:pt x="7298" y="4390"/>
                </a:lnTo>
                <a:lnTo>
                  <a:pt x="7366" y="4279"/>
                </a:lnTo>
                <a:lnTo>
                  <a:pt x="7460" y="4188"/>
                </a:lnTo>
                <a:lnTo>
                  <a:pt x="7543" y="4120"/>
                </a:lnTo>
                <a:lnTo>
                  <a:pt x="7640" y="4068"/>
                </a:lnTo>
                <a:lnTo>
                  <a:pt x="7758" y="4035"/>
                </a:lnTo>
                <a:close/>
                <a:moveTo>
                  <a:pt x="7943" y="3600"/>
                </a:moveTo>
                <a:lnTo>
                  <a:pt x="7797" y="3640"/>
                </a:lnTo>
                <a:lnTo>
                  <a:pt x="7654" y="3707"/>
                </a:lnTo>
                <a:lnTo>
                  <a:pt x="7670" y="3710"/>
                </a:lnTo>
                <a:lnTo>
                  <a:pt x="7760" y="3708"/>
                </a:lnTo>
                <a:lnTo>
                  <a:pt x="7845" y="3679"/>
                </a:lnTo>
                <a:lnTo>
                  <a:pt x="7924" y="3622"/>
                </a:lnTo>
                <a:lnTo>
                  <a:pt x="7943" y="3600"/>
                </a:lnTo>
                <a:close/>
                <a:moveTo>
                  <a:pt x="8184" y="3571"/>
                </a:moveTo>
                <a:lnTo>
                  <a:pt x="8012" y="3581"/>
                </a:lnTo>
                <a:lnTo>
                  <a:pt x="7977" y="3591"/>
                </a:lnTo>
                <a:lnTo>
                  <a:pt x="7948" y="3629"/>
                </a:lnTo>
                <a:lnTo>
                  <a:pt x="7868" y="3691"/>
                </a:lnTo>
                <a:lnTo>
                  <a:pt x="7760" y="3733"/>
                </a:lnTo>
                <a:lnTo>
                  <a:pt x="7660" y="3746"/>
                </a:lnTo>
                <a:lnTo>
                  <a:pt x="7603" y="3731"/>
                </a:lnTo>
                <a:lnTo>
                  <a:pt x="7585" y="3739"/>
                </a:lnTo>
                <a:lnTo>
                  <a:pt x="7495" y="3796"/>
                </a:lnTo>
                <a:lnTo>
                  <a:pt x="7543" y="3824"/>
                </a:lnTo>
                <a:lnTo>
                  <a:pt x="7654" y="3866"/>
                </a:lnTo>
                <a:lnTo>
                  <a:pt x="7767" y="3877"/>
                </a:lnTo>
                <a:lnTo>
                  <a:pt x="7876" y="3854"/>
                </a:lnTo>
                <a:lnTo>
                  <a:pt x="7999" y="3803"/>
                </a:lnTo>
                <a:lnTo>
                  <a:pt x="8092" y="3718"/>
                </a:lnTo>
                <a:lnTo>
                  <a:pt x="8166" y="3609"/>
                </a:lnTo>
                <a:lnTo>
                  <a:pt x="8184" y="3571"/>
                </a:lnTo>
                <a:close/>
                <a:moveTo>
                  <a:pt x="8234" y="3569"/>
                </a:moveTo>
                <a:lnTo>
                  <a:pt x="8204" y="3570"/>
                </a:lnTo>
                <a:lnTo>
                  <a:pt x="8149" y="3675"/>
                </a:lnTo>
                <a:lnTo>
                  <a:pt x="8064" y="3775"/>
                </a:lnTo>
                <a:lnTo>
                  <a:pt x="7943" y="3846"/>
                </a:lnTo>
                <a:lnTo>
                  <a:pt x="7823" y="3885"/>
                </a:lnTo>
                <a:lnTo>
                  <a:pt x="7695" y="3884"/>
                </a:lnTo>
                <a:lnTo>
                  <a:pt x="7581" y="3853"/>
                </a:lnTo>
                <a:lnTo>
                  <a:pt x="7482" y="3804"/>
                </a:lnTo>
                <a:lnTo>
                  <a:pt x="7392" y="3862"/>
                </a:lnTo>
                <a:lnTo>
                  <a:pt x="7210" y="4039"/>
                </a:lnTo>
                <a:lnTo>
                  <a:pt x="7067" y="4240"/>
                </a:lnTo>
                <a:lnTo>
                  <a:pt x="6946" y="4458"/>
                </a:lnTo>
                <a:lnTo>
                  <a:pt x="6879" y="4685"/>
                </a:lnTo>
                <a:lnTo>
                  <a:pt x="6862" y="4814"/>
                </a:lnTo>
                <a:lnTo>
                  <a:pt x="6887" y="4925"/>
                </a:lnTo>
                <a:lnTo>
                  <a:pt x="6952" y="5290"/>
                </a:lnTo>
                <a:lnTo>
                  <a:pt x="6986" y="5627"/>
                </a:lnTo>
                <a:lnTo>
                  <a:pt x="7000" y="5939"/>
                </a:lnTo>
                <a:lnTo>
                  <a:pt x="7000" y="6080"/>
                </a:lnTo>
                <a:lnTo>
                  <a:pt x="7011" y="6045"/>
                </a:lnTo>
                <a:lnTo>
                  <a:pt x="7070" y="5919"/>
                </a:lnTo>
                <a:lnTo>
                  <a:pt x="7157" y="5807"/>
                </a:lnTo>
                <a:lnTo>
                  <a:pt x="7261" y="5706"/>
                </a:lnTo>
                <a:lnTo>
                  <a:pt x="7392" y="5624"/>
                </a:lnTo>
                <a:lnTo>
                  <a:pt x="7413" y="5615"/>
                </a:lnTo>
                <a:lnTo>
                  <a:pt x="7397" y="5529"/>
                </a:lnTo>
                <a:lnTo>
                  <a:pt x="7380" y="5473"/>
                </a:lnTo>
                <a:lnTo>
                  <a:pt x="7380" y="5447"/>
                </a:lnTo>
                <a:lnTo>
                  <a:pt x="7333" y="5236"/>
                </a:lnTo>
                <a:lnTo>
                  <a:pt x="7307" y="5042"/>
                </a:lnTo>
                <a:lnTo>
                  <a:pt x="7312" y="4876"/>
                </a:lnTo>
                <a:lnTo>
                  <a:pt x="7322" y="4738"/>
                </a:lnTo>
                <a:lnTo>
                  <a:pt x="7354" y="4617"/>
                </a:lnTo>
                <a:lnTo>
                  <a:pt x="7385" y="4523"/>
                </a:lnTo>
                <a:lnTo>
                  <a:pt x="7424" y="4449"/>
                </a:lnTo>
                <a:lnTo>
                  <a:pt x="7450" y="4398"/>
                </a:lnTo>
                <a:lnTo>
                  <a:pt x="7476" y="4373"/>
                </a:lnTo>
                <a:lnTo>
                  <a:pt x="7481" y="4355"/>
                </a:lnTo>
                <a:lnTo>
                  <a:pt x="7574" y="4270"/>
                </a:lnTo>
                <a:lnTo>
                  <a:pt x="7680" y="4208"/>
                </a:lnTo>
                <a:lnTo>
                  <a:pt x="7806" y="4170"/>
                </a:lnTo>
                <a:lnTo>
                  <a:pt x="7925" y="4182"/>
                </a:lnTo>
                <a:lnTo>
                  <a:pt x="8052" y="4215"/>
                </a:lnTo>
                <a:lnTo>
                  <a:pt x="8158" y="4275"/>
                </a:lnTo>
                <a:lnTo>
                  <a:pt x="8244" y="4362"/>
                </a:lnTo>
                <a:lnTo>
                  <a:pt x="8299" y="4473"/>
                </a:lnTo>
                <a:lnTo>
                  <a:pt x="8313" y="4593"/>
                </a:lnTo>
                <a:lnTo>
                  <a:pt x="8290" y="4702"/>
                </a:lnTo>
                <a:lnTo>
                  <a:pt x="8234" y="4816"/>
                </a:lnTo>
                <a:lnTo>
                  <a:pt x="8158" y="4886"/>
                </a:lnTo>
                <a:lnTo>
                  <a:pt x="8070" y="4928"/>
                </a:lnTo>
                <a:lnTo>
                  <a:pt x="7978" y="4936"/>
                </a:lnTo>
                <a:lnTo>
                  <a:pt x="7886" y="4918"/>
                </a:lnTo>
                <a:lnTo>
                  <a:pt x="7802" y="4870"/>
                </a:lnTo>
                <a:lnTo>
                  <a:pt x="7737" y="4801"/>
                </a:lnTo>
                <a:lnTo>
                  <a:pt x="7703" y="4709"/>
                </a:lnTo>
                <a:lnTo>
                  <a:pt x="7710" y="4608"/>
                </a:lnTo>
                <a:lnTo>
                  <a:pt x="7758" y="4524"/>
                </a:lnTo>
                <a:lnTo>
                  <a:pt x="7812" y="4467"/>
                </a:lnTo>
                <a:lnTo>
                  <a:pt x="7887" y="4449"/>
                </a:lnTo>
                <a:lnTo>
                  <a:pt x="7963" y="4456"/>
                </a:lnTo>
                <a:lnTo>
                  <a:pt x="7965" y="4457"/>
                </a:lnTo>
                <a:lnTo>
                  <a:pt x="7899" y="4452"/>
                </a:lnTo>
                <a:lnTo>
                  <a:pt x="7836" y="4474"/>
                </a:lnTo>
                <a:lnTo>
                  <a:pt x="7785" y="4518"/>
                </a:lnTo>
                <a:lnTo>
                  <a:pt x="7745" y="4598"/>
                </a:lnTo>
                <a:lnTo>
                  <a:pt x="7741" y="4687"/>
                </a:lnTo>
                <a:lnTo>
                  <a:pt x="7773" y="4760"/>
                </a:lnTo>
                <a:lnTo>
                  <a:pt x="7827" y="4825"/>
                </a:lnTo>
                <a:lnTo>
                  <a:pt x="7899" y="4870"/>
                </a:lnTo>
                <a:lnTo>
                  <a:pt x="7985" y="4886"/>
                </a:lnTo>
                <a:lnTo>
                  <a:pt x="8071" y="4876"/>
                </a:lnTo>
                <a:lnTo>
                  <a:pt x="8147" y="4832"/>
                </a:lnTo>
                <a:lnTo>
                  <a:pt x="8212" y="4778"/>
                </a:lnTo>
                <a:lnTo>
                  <a:pt x="8263" y="4683"/>
                </a:lnTo>
                <a:lnTo>
                  <a:pt x="8284" y="4579"/>
                </a:lnTo>
                <a:lnTo>
                  <a:pt x="8267" y="4471"/>
                </a:lnTo>
                <a:lnTo>
                  <a:pt x="8228" y="4377"/>
                </a:lnTo>
                <a:lnTo>
                  <a:pt x="8146" y="4298"/>
                </a:lnTo>
                <a:lnTo>
                  <a:pt x="8050" y="4247"/>
                </a:lnTo>
                <a:lnTo>
                  <a:pt x="7941" y="4218"/>
                </a:lnTo>
                <a:lnTo>
                  <a:pt x="7833" y="4216"/>
                </a:lnTo>
                <a:lnTo>
                  <a:pt x="7722" y="4244"/>
                </a:lnTo>
                <a:lnTo>
                  <a:pt x="7631" y="4298"/>
                </a:lnTo>
                <a:lnTo>
                  <a:pt x="7553" y="4374"/>
                </a:lnTo>
                <a:lnTo>
                  <a:pt x="7456" y="4522"/>
                </a:lnTo>
                <a:lnTo>
                  <a:pt x="7396" y="4680"/>
                </a:lnTo>
                <a:lnTo>
                  <a:pt x="7369" y="4853"/>
                </a:lnTo>
                <a:lnTo>
                  <a:pt x="7358" y="5043"/>
                </a:lnTo>
                <a:lnTo>
                  <a:pt x="7387" y="5250"/>
                </a:lnTo>
                <a:lnTo>
                  <a:pt x="7431" y="5499"/>
                </a:lnTo>
                <a:lnTo>
                  <a:pt x="7448" y="5600"/>
                </a:lnTo>
                <a:lnTo>
                  <a:pt x="7543" y="5561"/>
                </a:lnTo>
                <a:lnTo>
                  <a:pt x="7705" y="5533"/>
                </a:lnTo>
                <a:lnTo>
                  <a:pt x="7857" y="5541"/>
                </a:lnTo>
                <a:lnTo>
                  <a:pt x="8021" y="5577"/>
                </a:lnTo>
                <a:lnTo>
                  <a:pt x="8166" y="5641"/>
                </a:lnTo>
                <a:lnTo>
                  <a:pt x="8297" y="5727"/>
                </a:lnTo>
                <a:lnTo>
                  <a:pt x="8381" y="5801"/>
                </a:lnTo>
                <a:lnTo>
                  <a:pt x="8460" y="5892"/>
                </a:lnTo>
                <a:lnTo>
                  <a:pt x="8490" y="5941"/>
                </a:lnTo>
                <a:lnTo>
                  <a:pt x="8484" y="5924"/>
                </a:lnTo>
                <a:lnTo>
                  <a:pt x="8474" y="5838"/>
                </a:lnTo>
                <a:lnTo>
                  <a:pt x="8493" y="5740"/>
                </a:lnTo>
                <a:lnTo>
                  <a:pt x="8533" y="5661"/>
                </a:lnTo>
                <a:lnTo>
                  <a:pt x="8625" y="5582"/>
                </a:lnTo>
                <a:lnTo>
                  <a:pt x="8727" y="5538"/>
                </a:lnTo>
                <a:lnTo>
                  <a:pt x="8649" y="5562"/>
                </a:lnTo>
                <a:lnTo>
                  <a:pt x="8483" y="5583"/>
                </a:lnTo>
                <a:lnTo>
                  <a:pt x="8330" y="5555"/>
                </a:lnTo>
                <a:lnTo>
                  <a:pt x="8181" y="5510"/>
                </a:lnTo>
                <a:lnTo>
                  <a:pt x="8047" y="5430"/>
                </a:lnTo>
                <a:lnTo>
                  <a:pt x="7937" y="5336"/>
                </a:lnTo>
                <a:lnTo>
                  <a:pt x="7848" y="5210"/>
                </a:lnTo>
                <a:lnTo>
                  <a:pt x="7776" y="5069"/>
                </a:lnTo>
                <a:lnTo>
                  <a:pt x="7780" y="5051"/>
                </a:lnTo>
                <a:lnTo>
                  <a:pt x="7773" y="5030"/>
                </a:lnTo>
                <a:lnTo>
                  <a:pt x="7851" y="5198"/>
                </a:lnTo>
                <a:lnTo>
                  <a:pt x="7954" y="5322"/>
                </a:lnTo>
                <a:lnTo>
                  <a:pt x="8069" y="5423"/>
                </a:lnTo>
                <a:lnTo>
                  <a:pt x="8211" y="5492"/>
                </a:lnTo>
                <a:lnTo>
                  <a:pt x="8349" y="5529"/>
                </a:lnTo>
                <a:lnTo>
                  <a:pt x="8506" y="5544"/>
                </a:lnTo>
                <a:lnTo>
                  <a:pt x="8665" y="5528"/>
                </a:lnTo>
                <a:lnTo>
                  <a:pt x="8815" y="5471"/>
                </a:lnTo>
                <a:lnTo>
                  <a:pt x="8958" y="5393"/>
                </a:lnTo>
                <a:lnTo>
                  <a:pt x="9089" y="5285"/>
                </a:lnTo>
                <a:lnTo>
                  <a:pt x="9208" y="5124"/>
                </a:lnTo>
                <a:lnTo>
                  <a:pt x="9298" y="4955"/>
                </a:lnTo>
                <a:lnTo>
                  <a:pt x="9345" y="4774"/>
                </a:lnTo>
                <a:lnTo>
                  <a:pt x="9349" y="4589"/>
                </a:lnTo>
                <a:lnTo>
                  <a:pt x="9321" y="4401"/>
                </a:lnTo>
                <a:lnTo>
                  <a:pt x="9260" y="4218"/>
                </a:lnTo>
                <a:lnTo>
                  <a:pt x="9161" y="4057"/>
                </a:lnTo>
                <a:lnTo>
                  <a:pt x="9039" y="3909"/>
                </a:lnTo>
                <a:lnTo>
                  <a:pt x="8888" y="3773"/>
                </a:lnTo>
                <a:lnTo>
                  <a:pt x="8686" y="3662"/>
                </a:lnTo>
                <a:lnTo>
                  <a:pt x="8465" y="3597"/>
                </a:lnTo>
                <a:lnTo>
                  <a:pt x="8234" y="3569"/>
                </a:lnTo>
                <a:close/>
                <a:moveTo>
                  <a:pt x="11613" y="3563"/>
                </a:moveTo>
                <a:lnTo>
                  <a:pt x="11601" y="3563"/>
                </a:lnTo>
                <a:lnTo>
                  <a:pt x="11558" y="3574"/>
                </a:lnTo>
                <a:lnTo>
                  <a:pt x="11462" y="3574"/>
                </a:lnTo>
                <a:lnTo>
                  <a:pt x="11441" y="3568"/>
                </a:lnTo>
                <a:lnTo>
                  <a:pt x="11392" y="3569"/>
                </a:lnTo>
                <a:lnTo>
                  <a:pt x="11164" y="3606"/>
                </a:lnTo>
                <a:lnTo>
                  <a:pt x="10948" y="3671"/>
                </a:lnTo>
                <a:lnTo>
                  <a:pt x="10743" y="3765"/>
                </a:lnTo>
                <a:lnTo>
                  <a:pt x="10598" y="3857"/>
                </a:lnTo>
                <a:lnTo>
                  <a:pt x="10641" y="3835"/>
                </a:lnTo>
                <a:lnTo>
                  <a:pt x="10817" y="3778"/>
                </a:lnTo>
                <a:lnTo>
                  <a:pt x="11002" y="3756"/>
                </a:lnTo>
                <a:lnTo>
                  <a:pt x="11191" y="3773"/>
                </a:lnTo>
                <a:lnTo>
                  <a:pt x="11323" y="3808"/>
                </a:lnTo>
                <a:lnTo>
                  <a:pt x="11443" y="3865"/>
                </a:lnTo>
                <a:lnTo>
                  <a:pt x="11558" y="3941"/>
                </a:lnTo>
                <a:lnTo>
                  <a:pt x="11663" y="4033"/>
                </a:lnTo>
                <a:lnTo>
                  <a:pt x="11741" y="4150"/>
                </a:lnTo>
                <a:lnTo>
                  <a:pt x="11794" y="4292"/>
                </a:lnTo>
                <a:lnTo>
                  <a:pt x="11812" y="4445"/>
                </a:lnTo>
                <a:lnTo>
                  <a:pt x="11810" y="4478"/>
                </a:lnTo>
                <a:lnTo>
                  <a:pt x="11800" y="4390"/>
                </a:lnTo>
                <a:lnTo>
                  <a:pt x="11757" y="4237"/>
                </a:lnTo>
                <a:lnTo>
                  <a:pt x="11685" y="4096"/>
                </a:lnTo>
                <a:lnTo>
                  <a:pt x="11585" y="3986"/>
                </a:lnTo>
                <a:lnTo>
                  <a:pt x="11461" y="3896"/>
                </a:lnTo>
                <a:lnTo>
                  <a:pt x="11323" y="3834"/>
                </a:lnTo>
                <a:lnTo>
                  <a:pt x="11172" y="3794"/>
                </a:lnTo>
                <a:lnTo>
                  <a:pt x="11010" y="3777"/>
                </a:lnTo>
                <a:lnTo>
                  <a:pt x="10818" y="3798"/>
                </a:lnTo>
                <a:lnTo>
                  <a:pt x="10651" y="3844"/>
                </a:lnTo>
                <a:lnTo>
                  <a:pt x="10527" y="3905"/>
                </a:lnTo>
                <a:lnTo>
                  <a:pt x="10368" y="4040"/>
                </a:lnTo>
                <a:lnTo>
                  <a:pt x="10214" y="4211"/>
                </a:lnTo>
                <a:lnTo>
                  <a:pt x="10105" y="4375"/>
                </a:lnTo>
                <a:lnTo>
                  <a:pt x="10061" y="4473"/>
                </a:lnTo>
                <a:lnTo>
                  <a:pt x="10016" y="4571"/>
                </a:lnTo>
                <a:lnTo>
                  <a:pt x="9987" y="4634"/>
                </a:lnTo>
                <a:lnTo>
                  <a:pt x="9982" y="4652"/>
                </a:lnTo>
                <a:lnTo>
                  <a:pt x="9968" y="4680"/>
                </a:lnTo>
                <a:lnTo>
                  <a:pt x="9931" y="4748"/>
                </a:lnTo>
                <a:lnTo>
                  <a:pt x="9874" y="4868"/>
                </a:lnTo>
                <a:lnTo>
                  <a:pt x="9803" y="5016"/>
                </a:lnTo>
                <a:lnTo>
                  <a:pt x="9707" y="5210"/>
                </a:lnTo>
                <a:lnTo>
                  <a:pt x="9670" y="5286"/>
                </a:lnTo>
                <a:lnTo>
                  <a:pt x="9758" y="5211"/>
                </a:lnTo>
                <a:lnTo>
                  <a:pt x="9910" y="5122"/>
                </a:lnTo>
                <a:lnTo>
                  <a:pt x="10074" y="5062"/>
                </a:lnTo>
                <a:lnTo>
                  <a:pt x="10244" y="5049"/>
                </a:lnTo>
                <a:lnTo>
                  <a:pt x="10306" y="5061"/>
                </a:lnTo>
                <a:lnTo>
                  <a:pt x="10593" y="4922"/>
                </a:lnTo>
                <a:lnTo>
                  <a:pt x="10904" y="4817"/>
                </a:lnTo>
                <a:lnTo>
                  <a:pt x="10934" y="4811"/>
                </a:lnTo>
                <a:lnTo>
                  <a:pt x="10918" y="4737"/>
                </a:lnTo>
                <a:lnTo>
                  <a:pt x="10919" y="4701"/>
                </a:lnTo>
                <a:lnTo>
                  <a:pt x="10934" y="4774"/>
                </a:lnTo>
                <a:lnTo>
                  <a:pt x="10946" y="4809"/>
                </a:lnTo>
                <a:lnTo>
                  <a:pt x="11235" y="4756"/>
                </a:lnTo>
                <a:lnTo>
                  <a:pt x="11566" y="4721"/>
                </a:lnTo>
                <a:lnTo>
                  <a:pt x="11763" y="4731"/>
                </a:lnTo>
                <a:lnTo>
                  <a:pt x="11794" y="4633"/>
                </a:lnTo>
                <a:lnTo>
                  <a:pt x="11769" y="4731"/>
                </a:lnTo>
                <a:lnTo>
                  <a:pt x="11896" y="4737"/>
                </a:lnTo>
                <a:lnTo>
                  <a:pt x="12230" y="4786"/>
                </a:lnTo>
                <a:lnTo>
                  <a:pt x="12549" y="4870"/>
                </a:lnTo>
                <a:lnTo>
                  <a:pt x="12727" y="4954"/>
                </a:lnTo>
                <a:lnTo>
                  <a:pt x="12743" y="4889"/>
                </a:lnTo>
                <a:lnTo>
                  <a:pt x="12762" y="4720"/>
                </a:lnTo>
                <a:lnTo>
                  <a:pt x="12745" y="4542"/>
                </a:lnTo>
                <a:lnTo>
                  <a:pt x="12704" y="4377"/>
                </a:lnTo>
                <a:lnTo>
                  <a:pt x="12639" y="4212"/>
                </a:lnTo>
                <a:lnTo>
                  <a:pt x="12554" y="4067"/>
                </a:lnTo>
                <a:lnTo>
                  <a:pt x="12441" y="3935"/>
                </a:lnTo>
                <a:lnTo>
                  <a:pt x="12256" y="3783"/>
                </a:lnTo>
                <a:lnTo>
                  <a:pt x="12048" y="3671"/>
                </a:lnTo>
                <a:lnTo>
                  <a:pt x="11840" y="3603"/>
                </a:lnTo>
                <a:lnTo>
                  <a:pt x="11613" y="3563"/>
                </a:lnTo>
                <a:close/>
                <a:moveTo>
                  <a:pt x="7835" y="3395"/>
                </a:moveTo>
                <a:lnTo>
                  <a:pt x="7835" y="3399"/>
                </a:lnTo>
                <a:lnTo>
                  <a:pt x="7795" y="3479"/>
                </a:lnTo>
                <a:lnTo>
                  <a:pt x="7835" y="3395"/>
                </a:lnTo>
                <a:close/>
                <a:moveTo>
                  <a:pt x="4781" y="3261"/>
                </a:moveTo>
                <a:lnTo>
                  <a:pt x="4808" y="3318"/>
                </a:lnTo>
                <a:lnTo>
                  <a:pt x="4928" y="3568"/>
                </a:lnTo>
                <a:lnTo>
                  <a:pt x="5043" y="3817"/>
                </a:lnTo>
                <a:lnTo>
                  <a:pt x="5170" y="4069"/>
                </a:lnTo>
                <a:lnTo>
                  <a:pt x="5298" y="4340"/>
                </a:lnTo>
                <a:lnTo>
                  <a:pt x="5418" y="4616"/>
                </a:lnTo>
                <a:lnTo>
                  <a:pt x="5523" y="4901"/>
                </a:lnTo>
                <a:lnTo>
                  <a:pt x="5625" y="5198"/>
                </a:lnTo>
                <a:lnTo>
                  <a:pt x="5709" y="5516"/>
                </a:lnTo>
                <a:lnTo>
                  <a:pt x="5778" y="5843"/>
                </a:lnTo>
                <a:lnTo>
                  <a:pt x="5828" y="6191"/>
                </a:lnTo>
                <a:lnTo>
                  <a:pt x="5847" y="6556"/>
                </a:lnTo>
                <a:lnTo>
                  <a:pt x="5849" y="6942"/>
                </a:lnTo>
                <a:lnTo>
                  <a:pt x="5820" y="7346"/>
                </a:lnTo>
                <a:lnTo>
                  <a:pt x="5757" y="7780"/>
                </a:lnTo>
                <a:lnTo>
                  <a:pt x="5664" y="8232"/>
                </a:lnTo>
                <a:lnTo>
                  <a:pt x="5653" y="8265"/>
                </a:lnTo>
                <a:lnTo>
                  <a:pt x="5617" y="8438"/>
                </a:lnTo>
                <a:lnTo>
                  <a:pt x="5494" y="8830"/>
                </a:lnTo>
                <a:lnTo>
                  <a:pt x="5350" y="9230"/>
                </a:lnTo>
                <a:lnTo>
                  <a:pt x="5168" y="9632"/>
                </a:lnTo>
                <a:lnTo>
                  <a:pt x="4942" y="10049"/>
                </a:lnTo>
                <a:lnTo>
                  <a:pt x="4716" y="10410"/>
                </a:lnTo>
                <a:lnTo>
                  <a:pt x="4698" y="10563"/>
                </a:lnTo>
                <a:lnTo>
                  <a:pt x="4655" y="10751"/>
                </a:lnTo>
                <a:lnTo>
                  <a:pt x="4578" y="10944"/>
                </a:lnTo>
                <a:lnTo>
                  <a:pt x="4476" y="11135"/>
                </a:lnTo>
                <a:lnTo>
                  <a:pt x="4365" y="11338"/>
                </a:lnTo>
                <a:lnTo>
                  <a:pt x="4230" y="11534"/>
                </a:lnTo>
                <a:lnTo>
                  <a:pt x="4083" y="11727"/>
                </a:lnTo>
                <a:lnTo>
                  <a:pt x="3937" y="11918"/>
                </a:lnTo>
                <a:lnTo>
                  <a:pt x="4159" y="11708"/>
                </a:lnTo>
                <a:lnTo>
                  <a:pt x="4570" y="11269"/>
                </a:lnTo>
                <a:lnTo>
                  <a:pt x="4933" y="10818"/>
                </a:lnTo>
                <a:lnTo>
                  <a:pt x="5249" y="10374"/>
                </a:lnTo>
                <a:lnTo>
                  <a:pt x="5528" y="9926"/>
                </a:lnTo>
                <a:lnTo>
                  <a:pt x="5762" y="9473"/>
                </a:lnTo>
                <a:lnTo>
                  <a:pt x="5970" y="9026"/>
                </a:lnTo>
                <a:lnTo>
                  <a:pt x="6129" y="8592"/>
                </a:lnTo>
                <a:lnTo>
                  <a:pt x="6257" y="8156"/>
                </a:lnTo>
                <a:lnTo>
                  <a:pt x="6349" y="7730"/>
                </a:lnTo>
                <a:lnTo>
                  <a:pt x="6409" y="7308"/>
                </a:lnTo>
                <a:lnTo>
                  <a:pt x="6436" y="6910"/>
                </a:lnTo>
                <a:lnTo>
                  <a:pt x="6442" y="6519"/>
                </a:lnTo>
                <a:lnTo>
                  <a:pt x="6418" y="6146"/>
                </a:lnTo>
                <a:lnTo>
                  <a:pt x="6376" y="5794"/>
                </a:lnTo>
                <a:lnTo>
                  <a:pt x="6310" y="5456"/>
                </a:lnTo>
                <a:lnTo>
                  <a:pt x="6219" y="5142"/>
                </a:lnTo>
                <a:lnTo>
                  <a:pt x="6114" y="4857"/>
                </a:lnTo>
                <a:lnTo>
                  <a:pt x="5983" y="4598"/>
                </a:lnTo>
                <a:lnTo>
                  <a:pt x="5847" y="4356"/>
                </a:lnTo>
                <a:lnTo>
                  <a:pt x="5701" y="4151"/>
                </a:lnTo>
                <a:lnTo>
                  <a:pt x="5462" y="3863"/>
                </a:lnTo>
                <a:lnTo>
                  <a:pt x="5204" y="3595"/>
                </a:lnTo>
                <a:lnTo>
                  <a:pt x="4920" y="3354"/>
                </a:lnTo>
                <a:lnTo>
                  <a:pt x="4781" y="3261"/>
                </a:lnTo>
                <a:close/>
                <a:moveTo>
                  <a:pt x="7663" y="3128"/>
                </a:moveTo>
                <a:lnTo>
                  <a:pt x="7714" y="3149"/>
                </a:lnTo>
                <a:lnTo>
                  <a:pt x="7783" y="3206"/>
                </a:lnTo>
                <a:lnTo>
                  <a:pt x="7830" y="3295"/>
                </a:lnTo>
                <a:lnTo>
                  <a:pt x="7838" y="3387"/>
                </a:lnTo>
                <a:lnTo>
                  <a:pt x="7835" y="3395"/>
                </a:lnTo>
                <a:lnTo>
                  <a:pt x="7829" y="3301"/>
                </a:lnTo>
                <a:lnTo>
                  <a:pt x="7786" y="3219"/>
                </a:lnTo>
                <a:lnTo>
                  <a:pt x="7719" y="3157"/>
                </a:lnTo>
                <a:lnTo>
                  <a:pt x="7663" y="3128"/>
                </a:lnTo>
                <a:close/>
                <a:moveTo>
                  <a:pt x="7639" y="3116"/>
                </a:moveTo>
                <a:lnTo>
                  <a:pt x="7663" y="3128"/>
                </a:lnTo>
                <a:lnTo>
                  <a:pt x="7635" y="3117"/>
                </a:lnTo>
                <a:lnTo>
                  <a:pt x="7639" y="3116"/>
                </a:lnTo>
                <a:close/>
                <a:moveTo>
                  <a:pt x="7621" y="3112"/>
                </a:moveTo>
                <a:lnTo>
                  <a:pt x="7635" y="3117"/>
                </a:lnTo>
                <a:lnTo>
                  <a:pt x="7526" y="3132"/>
                </a:lnTo>
                <a:lnTo>
                  <a:pt x="7417" y="3180"/>
                </a:lnTo>
                <a:lnTo>
                  <a:pt x="7339" y="3256"/>
                </a:lnTo>
                <a:lnTo>
                  <a:pt x="7285" y="3364"/>
                </a:lnTo>
                <a:lnTo>
                  <a:pt x="7304" y="3292"/>
                </a:lnTo>
                <a:lnTo>
                  <a:pt x="7362" y="3217"/>
                </a:lnTo>
                <a:lnTo>
                  <a:pt x="7435" y="3159"/>
                </a:lnTo>
                <a:lnTo>
                  <a:pt x="7528" y="3126"/>
                </a:lnTo>
                <a:lnTo>
                  <a:pt x="7621" y="3112"/>
                </a:lnTo>
                <a:close/>
                <a:moveTo>
                  <a:pt x="4512" y="2645"/>
                </a:moveTo>
                <a:lnTo>
                  <a:pt x="4586" y="2841"/>
                </a:lnTo>
                <a:lnTo>
                  <a:pt x="4649" y="2981"/>
                </a:lnTo>
                <a:lnTo>
                  <a:pt x="4915" y="3153"/>
                </a:lnTo>
                <a:lnTo>
                  <a:pt x="5231" y="3397"/>
                </a:lnTo>
                <a:lnTo>
                  <a:pt x="5520" y="3666"/>
                </a:lnTo>
                <a:lnTo>
                  <a:pt x="5787" y="3974"/>
                </a:lnTo>
                <a:lnTo>
                  <a:pt x="6024" y="4293"/>
                </a:lnTo>
                <a:lnTo>
                  <a:pt x="6230" y="4637"/>
                </a:lnTo>
                <a:lnTo>
                  <a:pt x="6356" y="4889"/>
                </a:lnTo>
                <a:lnTo>
                  <a:pt x="6474" y="5151"/>
                </a:lnTo>
                <a:lnTo>
                  <a:pt x="6570" y="5447"/>
                </a:lnTo>
                <a:lnTo>
                  <a:pt x="6649" y="5757"/>
                </a:lnTo>
                <a:lnTo>
                  <a:pt x="6691" y="5995"/>
                </a:lnTo>
                <a:lnTo>
                  <a:pt x="6682" y="5830"/>
                </a:lnTo>
                <a:lnTo>
                  <a:pt x="6614" y="5400"/>
                </a:lnTo>
                <a:lnTo>
                  <a:pt x="6527" y="4998"/>
                </a:lnTo>
                <a:lnTo>
                  <a:pt x="6386" y="4607"/>
                </a:lnTo>
                <a:lnTo>
                  <a:pt x="6231" y="4264"/>
                </a:lnTo>
                <a:lnTo>
                  <a:pt x="6063" y="3950"/>
                </a:lnTo>
                <a:lnTo>
                  <a:pt x="5978" y="3828"/>
                </a:lnTo>
                <a:lnTo>
                  <a:pt x="5840" y="3647"/>
                </a:lnTo>
                <a:lnTo>
                  <a:pt x="5589" y="3381"/>
                </a:lnTo>
                <a:lnTo>
                  <a:pt x="5327" y="3152"/>
                </a:lnTo>
                <a:lnTo>
                  <a:pt x="5067" y="2968"/>
                </a:lnTo>
                <a:lnTo>
                  <a:pt x="4796" y="2800"/>
                </a:lnTo>
                <a:lnTo>
                  <a:pt x="4526" y="2652"/>
                </a:lnTo>
                <a:lnTo>
                  <a:pt x="4512" y="2645"/>
                </a:lnTo>
                <a:close/>
                <a:moveTo>
                  <a:pt x="7500" y="2642"/>
                </a:moveTo>
                <a:lnTo>
                  <a:pt x="7406" y="2656"/>
                </a:lnTo>
                <a:lnTo>
                  <a:pt x="7302" y="2687"/>
                </a:lnTo>
                <a:lnTo>
                  <a:pt x="7196" y="2749"/>
                </a:lnTo>
                <a:lnTo>
                  <a:pt x="7092" y="2825"/>
                </a:lnTo>
                <a:lnTo>
                  <a:pt x="6987" y="2932"/>
                </a:lnTo>
                <a:lnTo>
                  <a:pt x="6890" y="3054"/>
                </a:lnTo>
                <a:lnTo>
                  <a:pt x="6805" y="3206"/>
                </a:lnTo>
                <a:lnTo>
                  <a:pt x="6789" y="3245"/>
                </a:lnTo>
                <a:lnTo>
                  <a:pt x="6801" y="3226"/>
                </a:lnTo>
                <a:lnTo>
                  <a:pt x="6783" y="3262"/>
                </a:lnTo>
                <a:lnTo>
                  <a:pt x="6787" y="3250"/>
                </a:lnTo>
                <a:lnTo>
                  <a:pt x="6776" y="3277"/>
                </a:lnTo>
                <a:lnTo>
                  <a:pt x="6783" y="3262"/>
                </a:lnTo>
                <a:lnTo>
                  <a:pt x="6736" y="3419"/>
                </a:lnTo>
                <a:lnTo>
                  <a:pt x="6770" y="3293"/>
                </a:lnTo>
                <a:lnTo>
                  <a:pt x="6734" y="3380"/>
                </a:lnTo>
                <a:lnTo>
                  <a:pt x="6695" y="3576"/>
                </a:lnTo>
                <a:lnTo>
                  <a:pt x="6672" y="3788"/>
                </a:lnTo>
                <a:lnTo>
                  <a:pt x="6684" y="4036"/>
                </a:lnTo>
                <a:lnTo>
                  <a:pt x="6706" y="4177"/>
                </a:lnTo>
                <a:lnTo>
                  <a:pt x="6798" y="4529"/>
                </a:lnTo>
                <a:lnTo>
                  <a:pt x="6856" y="4787"/>
                </a:lnTo>
                <a:lnTo>
                  <a:pt x="6862" y="4726"/>
                </a:lnTo>
                <a:lnTo>
                  <a:pt x="6924" y="4491"/>
                </a:lnTo>
                <a:lnTo>
                  <a:pt x="7023" y="4260"/>
                </a:lnTo>
                <a:lnTo>
                  <a:pt x="7168" y="4054"/>
                </a:lnTo>
                <a:lnTo>
                  <a:pt x="7336" y="3879"/>
                </a:lnTo>
                <a:lnTo>
                  <a:pt x="7458" y="3788"/>
                </a:lnTo>
                <a:lnTo>
                  <a:pt x="7377" y="3723"/>
                </a:lnTo>
                <a:lnTo>
                  <a:pt x="7313" y="3622"/>
                </a:lnTo>
                <a:lnTo>
                  <a:pt x="7272" y="3509"/>
                </a:lnTo>
                <a:lnTo>
                  <a:pt x="7278" y="3388"/>
                </a:lnTo>
                <a:lnTo>
                  <a:pt x="7285" y="3364"/>
                </a:lnTo>
                <a:lnTo>
                  <a:pt x="7280" y="3479"/>
                </a:lnTo>
                <a:lnTo>
                  <a:pt x="7303" y="3588"/>
                </a:lnTo>
                <a:lnTo>
                  <a:pt x="7361" y="3686"/>
                </a:lnTo>
                <a:lnTo>
                  <a:pt x="7443" y="3766"/>
                </a:lnTo>
                <a:lnTo>
                  <a:pt x="7468" y="3781"/>
                </a:lnTo>
                <a:lnTo>
                  <a:pt x="7528" y="3737"/>
                </a:lnTo>
                <a:lnTo>
                  <a:pt x="7563" y="3720"/>
                </a:lnTo>
                <a:lnTo>
                  <a:pt x="7558" y="3719"/>
                </a:lnTo>
                <a:lnTo>
                  <a:pt x="7488" y="3668"/>
                </a:lnTo>
                <a:lnTo>
                  <a:pt x="7430" y="3595"/>
                </a:lnTo>
                <a:lnTo>
                  <a:pt x="7405" y="3518"/>
                </a:lnTo>
                <a:lnTo>
                  <a:pt x="7403" y="3427"/>
                </a:lnTo>
                <a:lnTo>
                  <a:pt x="7405" y="3421"/>
                </a:lnTo>
                <a:lnTo>
                  <a:pt x="7408" y="3409"/>
                </a:lnTo>
                <a:lnTo>
                  <a:pt x="7419" y="3515"/>
                </a:lnTo>
                <a:lnTo>
                  <a:pt x="7443" y="3592"/>
                </a:lnTo>
                <a:lnTo>
                  <a:pt x="7505" y="3653"/>
                </a:lnTo>
                <a:lnTo>
                  <a:pt x="7578" y="3692"/>
                </a:lnTo>
                <a:lnTo>
                  <a:pt x="7610" y="3698"/>
                </a:lnTo>
                <a:lnTo>
                  <a:pt x="7748" y="3634"/>
                </a:lnTo>
                <a:lnTo>
                  <a:pt x="7967" y="3556"/>
                </a:lnTo>
                <a:lnTo>
                  <a:pt x="7981" y="3555"/>
                </a:lnTo>
                <a:lnTo>
                  <a:pt x="7999" y="3533"/>
                </a:lnTo>
                <a:lnTo>
                  <a:pt x="8046" y="3429"/>
                </a:lnTo>
                <a:lnTo>
                  <a:pt x="8058" y="3310"/>
                </a:lnTo>
                <a:lnTo>
                  <a:pt x="8037" y="3195"/>
                </a:lnTo>
                <a:lnTo>
                  <a:pt x="7994" y="3087"/>
                </a:lnTo>
                <a:lnTo>
                  <a:pt x="7923" y="2992"/>
                </a:lnTo>
                <a:lnTo>
                  <a:pt x="7835" y="2910"/>
                </a:lnTo>
                <a:lnTo>
                  <a:pt x="7671" y="2822"/>
                </a:lnTo>
                <a:lnTo>
                  <a:pt x="7504" y="2798"/>
                </a:lnTo>
                <a:lnTo>
                  <a:pt x="7332" y="2817"/>
                </a:lnTo>
                <a:lnTo>
                  <a:pt x="7162" y="2875"/>
                </a:lnTo>
                <a:lnTo>
                  <a:pt x="7009" y="2970"/>
                </a:lnTo>
                <a:lnTo>
                  <a:pt x="6885" y="3098"/>
                </a:lnTo>
                <a:lnTo>
                  <a:pt x="6801" y="3226"/>
                </a:lnTo>
                <a:lnTo>
                  <a:pt x="6839" y="3150"/>
                </a:lnTo>
                <a:lnTo>
                  <a:pt x="6922" y="3031"/>
                </a:lnTo>
                <a:lnTo>
                  <a:pt x="7034" y="2925"/>
                </a:lnTo>
                <a:lnTo>
                  <a:pt x="7163" y="2850"/>
                </a:lnTo>
                <a:lnTo>
                  <a:pt x="7292" y="2800"/>
                </a:lnTo>
                <a:lnTo>
                  <a:pt x="7438" y="2780"/>
                </a:lnTo>
                <a:lnTo>
                  <a:pt x="7590" y="2788"/>
                </a:lnTo>
                <a:lnTo>
                  <a:pt x="7723" y="2823"/>
                </a:lnTo>
                <a:lnTo>
                  <a:pt x="7847" y="2888"/>
                </a:lnTo>
                <a:lnTo>
                  <a:pt x="7955" y="2993"/>
                </a:lnTo>
                <a:lnTo>
                  <a:pt x="8012" y="3092"/>
                </a:lnTo>
                <a:lnTo>
                  <a:pt x="8049" y="3198"/>
                </a:lnTo>
                <a:lnTo>
                  <a:pt x="8070" y="3313"/>
                </a:lnTo>
                <a:lnTo>
                  <a:pt x="8052" y="3431"/>
                </a:lnTo>
                <a:lnTo>
                  <a:pt x="8017" y="3537"/>
                </a:lnTo>
                <a:lnTo>
                  <a:pt x="8006" y="3553"/>
                </a:lnTo>
                <a:lnTo>
                  <a:pt x="8201" y="3535"/>
                </a:lnTo>
                <a:lnTo>
                  <a:pt x="8223" y="3489"/>
                </a:lnTo>
                <a:lnTo>
                  <a:pt x="8250" y="3361"/>
                </a:lnTo>
                <a:lnTo>
                  <a:pt x="8238" y="3235"/>
                </a:lnTo>
                <a:lnTo>
                  <a:pt x="8213" y="3113"/>
                </a:lnTo>
                <a:lnTo>
                  <a:pt x="8148" y="2967"/>
                </a:lnTo>
                <a:lnTo>
                  <a:pt x="8071" y="2864"/>
                </a:lnTo>
                <a:lnTo>
                  <a:pt x="7969" y="2791"/>
                </a:lnTo>
                <a:lnTo>
                  <a:pt x="7923" y="2744"/>
                </a:lnTo>
                <a:lnTo>
                  <a:pt x="7804" y="2684"/>
                </a:lnTo>
                <a:lnTo>
                  <a:pt x="7660" y="2646"/>
                </a:lnTo>
                <a:lnTo>
                  <a:pt x="7500" y="2642"/>
                </a:lnTo>
                <a:close/>
                <a:moveTo>
                  <a:pt x="11280" y="2601"/>
                </a:moveTo>
                <a:lnTo>
                  <a:pt x="11119" y="2629"/>
                </a:lnTo>
                <a:lnTo>
                  <a:pt x="10970" y="2680"/>
                </a:lnTo>
                <a:lnTo>
                  <a:pt x="10833" y="2760"/>
                </a:lnTo>
                <a:lnTo>
                  <a:pt x="10719" y="2877"/>
                </a:lnTo>
                <a:lnTo>
                  <a:pt x="10716" y="2882"/>
                </a:lnTo>
                <a:lnTo>
                  <a:pt x="10602" y="3175"/>
                </a:lnTo>
                <a:lnTo>
                  <a:pt x="10487" y="3466"/>
                </a:lnTo>
                <a:lnTo>
                  <a:pt x="10387" y="3723"/>
                </a:lnTo>
                <a:lnTo>
                  <a:pt x="10286" y="3960"/>
                </a:lnTo>
                <a:lnTo>
                  <a:pt x="10201" y="4163"/>
                </a:lnTo>
                <a:lnTo>
                  <a:pt x="10154" y="4266"/>
                </a:lnTo>
                <a:lnTo>
                  <a:pt x="10186" y="4216"/>
                </a:lnTo>
                <a:lnTo>
                  <a:pt x="10143" y="4289"/>
                </a:lnTo>
                <a:lnTo>
                  <a:pt x="10137" y="4302"/>
                </a:lnTo>
                <a:lnTo>
                  <a:pt x="10185" y="4223"/>
                </a:lnTo>
                <a:lnTo>
                  <a:pt x="10272" y="4107"/>
                </a:lnTo>
                <a:lnTo>
                  <a:pt x="10219" y="4163"/>
                </a:lnTo>
                <a:lnTo>
                  <a:pt x="10220" y="4161"/>
                </a:lnTo>
                <a:lnTo>
                  <a:pt x="10308" y="4059"/>
                </a:lnTo>
                <a:lnTo>
                  <a:pt x="10314" y="4051"/>
                </a:lnTo>
                <a:lnTo>
                  <a:pt x="10318" y="4047"/>
                </a:lnTo>
                <a:lnTo>
                  <a:pt x="10341" y="4020"/>
                </a:lnTo>
                <a:lnTo>
                  <a:pt x="10369" y="3999"/>
                </a:lnTo>
                <a:lnTo>
                  <a:pt x="10476" y="3901"/>
                </a:lnTo>
                <a:lnTo>
                  <a:pt x="10654" y="3761"/>
                </a:lnTo>
                <a:lnTo>
                  <a:pt x="10848" y="3658"/>
                </a:lnTo>
                <a:lnTo>
                  <a:pt x="11062" y="3579"/>
                </a:lnTo>
                <a:lnTo>
                  <a:pt x="11258" y="3540"/>
                </a:lnTo>
                <a:lnTo>
                  <a:pt x="11341" y="3531"/>
                </a:lnTo>
                <a:lnTo>
                  <a:pt x="11282" y="3476"/>
                </a:lnTo>
                <a:lnTo>
                  <a:pt x="11242" y="3407"/>
                </a:lnTo>
                <a:lnTo>
                  <a:pt x="11226" y="3320"/>
                </a:lnTo>
                <a:lnTo>
                  <a:pt x="11231" y="3231"/>
                </a:lnTo>
                <a:lnTo>
                  <a:pt x="11234" y="3219"/>
                </a:lnTo>
                <a:lnTo>
                  <a:pt x="11235" y="3213"/>
                </a:lnTo>
                <a:lnTo>
                  <a:pt x="11232" y="3321"/>
                </a:lnTo>
                <a:lnTo>
                  <a:pt x="11250" y="3403"/>
                </a:lnTo>
                <a:lnTo>
                  <a:pt x="11309" y="3470"/>
                </a:lnTo>
                <a:lnTo>
                  <a:pt x="11381" y="3515"/>
                </a:lnTo>
                <a:lnTo>
                  <a:pt x="11407" y="3523"/>
                </a:lnTo>
                <a:lnTo>
                  <a:pt x="11464" y="3517"/>
                </a:lnTo>
                <a:lnTo>
                  <a:pt x="11634" y="3529"/>
                </a:lnTo>
                <a:lnTo>
                  <a:pt x="11648" y="3527"/>
                </a:lnTo>
                <a:lnTo>
                  <a:pt x="11736" y="3486"/>
                </a:lnTo>
                <a:lnTo>
                  <a:pt x="11829" y="3401"/>
                </a:lnTo>
                <a:lnTo>
                  <a:pt x="11876" y="3297"/>
                </a:lnTo>
                <a:lnTo>
                  <a:pt x="11898" y="3187"/>
                </a:lnTo>
                <a:lnTo>
                  <a:pt x="11892" y="3064"/>
                </a:lnTo>
                <a:lnTo>
                  <a:pt x="11859" y="2945"/>
                </a:lnTo>
                <a:lnTo>
                  <a:pt x="11803" y="2841"/>
                </a:lnTo>
                <a:lnTo>
                  <a:pt x="11728" y="2757"/>
                </a:lnTo>
                <a:lnTo>
                  <a:pt x="11582" y="2654"/>
                </a:lnTo>
                <a:lnTo>
                  <a:pt x="11439" y="2610"/>
                </a:lnTo>
                <a:lnTo>
                  <a:pt x="11280" y="2601"/>
                </a:lnTo>
                <a:close/>
                <a:moveTo>
                  <a:pt x="6173" y="2359"/>
                </a:moveTo>
                <a:lnTo>
                  <a:pt x="6171" y="2634"/>
                </a:lnTo>
                <a:lnTo>
                  <a:pt x="6198" y="2995"/>
                </a:lnTo>
                <a:lnTo>
                  <a:pt x="6205" y="3033"/>
                </a:lnTo>
                <a:lnTo>
                  <a:pt x="6330" y="3544"/>
                </a:lnTo>
                <a:lnTo>
                  <a:pt x="6501" y="4097"/>
                </a:lnTo>
                <a:lnTo>
                  <a:pt x="6549" y="4206"/>
                </a:lnTo>
                <a:lnTo>
                  <a:pt x="6673" y="4531"/>
                </a:lnTo>
                <a:lnTo>
                  <a:pt x="6662" y="4487"/>
                </a:lnTo>
                <a:lnTo>
                  <a:pt x="6644" y="4431"/>
                </a:lnTo>
                <a:lnTo>
                  <a:pt x="6641" y="4417"/>
                </a:lnTo>
                <a:lnTo>
                  <a:pt x="6528" y="4014"/>
                </a:lnTo>
                <a:lnTo>
                  <a:pt x="6441" y="3638"/>
                </a:lnTo>
                <a:lnTo>
                  <a:pt x="6391" y="3290"/>
                </a:lnTo>
                <a:lnTo>
                  <a:pt x="6364" y="2974"/>
                </a:lnTo>
                <a:lnTo>
                  <a:pt x="6363" y="2684"/>
                </a:lnTo>
                <a:lnTo>
                  <a:pt x="6374" y="2424"/>
                </a:lnTo>
                <a:lnTo>
                  <a:pt x="6383" y="2367"/>
                </a:lnTo>
                <a:lnTo>
                  <a:pt x="6363" y="2369"/>
                </a:lnTo>
                <a:lnTo>
                  <a:pt x="6173" y="2359"/>
                </a:lnTo>
                <a:close/>
                <a:moveTo>
                  <a:pt x="6073" y="2338"/>
                </a:moveTo>
                <a:lnTo>
                  <a:pt x="6073" y="2345"/>
                </a:lnTo>
                <a:lnTo>
                  <a:pt x="6113" y="2564"/>
                </a:lnTo>
                <a:lnTo>
                  <a:pt x="6108" y="2347"/>
                </a:lnTo>
                <a:lnTo>
                  <a:pt x="6073" y="2338"/>
                </a:lnTo>
                <a:close/>
                <a:moveTo>
                  <a:pt x="7383" y="1752"/>
                </a:moveTo>
                <a:lnTo>
                  <a:pt x="7290" y="1899"/>
                </a:lnTo>
                <a:lnTo>
                  <a:pt x="7130" y="2069"/>
                </a:lnTo>
                <a:lnTo>
                  <a:pt x="6956" y="2191"/>
                </a:lnTo>
                <a:lnTo>
                  <a:pt x="6771" y="2284"/>
                </a:lnTo>
                <a:lnTo>
                  <a:pt x="6568" y="2346"/>
                </a:lnTo>
                <a:lnTo>
                  <a:pt x="6551" y="2348"/>
                </a:lnTo>
                <a:lnTo>
                  <a:pt x="6521" y="2649"/>
                </a:lnTo>
                <a:lnTo>
                  <a:pt x="6518" y="2976"/>
                </a:lnTo>
                <a:lnTo>
                  <a:pt x="6553" y="3333"/>
                </a:lnTo>
                <a:lnTo>
                  <a:pt x="6611" y="3701"/>
                </a:lnTo>
                <a:lnTo>
                  <a:pt x="6658" y="3954"/>
                </a:lnTo>
                <a:lnTo>
                  <a:pt x="6652" y="3886"/>
                </a:lnTo>
                <a:lnTo>
                  <a:pt x="6657" y="3649"/>
                </a:lnTo>
                <a:lnTo>
                  <a:pt x="6677" y="3449"/>
                </a:lnTo>
                <a:lnTo>
                  <a:pt x="6731" y="3270"/>
                </a:lnTo>
                <a:lnTo>
                  <a:pt x="6799" y="3108"/>
                </a:lnTo>
                <a:lnTo>
                  <a:pt x="6875" y="2967"/>
                </a:lnTo>
                <a:lnTo>
                  <a:pt x="6974" y="2858"/>
                </a:lnTo>
                <a:lnTo>
                  <a:pt x="7075" y="2769"/>
                </a:lnTo>
                <a:lnTo>
                  <a:pt x="7175" y="2705"/>
                </a:lnTo>
                <a:lnTo>
                  <a:pt x="7278" y="2655"/>
                </a:lnTo>
                <a:lnTo>
                  <a:pt x="7381" y="2630"/>
                </a:lnTo>
                <a:lnTo>
                  <a:pt x="7549" y="2604"/>
                </a:lnTo>
                <a:lnTo>
                  <a:pt x="7708" y="2633"/>
                </a:lnTo>
                <a:lnTo>
                  <a:pt x="7786" y="2657"/>
                </a:lnTo>
                <a:lnTo>
                  <a:pt x="7660" y="2549"/>
                </a:lnTo>
                <a:lnTo>
                  <a:pt x="7572" y="2417"/>
                </a:lnTo>
                <a:lnTo>
                  <a:pt x="7506" y="2277"/>
                </a:lnTo>
                <a:lnTo>
                  <a:pt x="7501" y="2248"/>
                </a:lnTo>
                <a:lnTo>
                  <a:pt x="7491" y="2235"/>
                </a:lnTo>
                <a:lnTo>
                  <a:pt x="7419" y="2094"/>
                </a:lnTo>
                <a:lnTo>
                  <a:pt x="7381" y="1923"/>
                </a:lnTo>
                <a:lnTo>
                  <a:pt x="7383" y="1752"/>
                </a:lnTo>
                <a:close/>
                <a:moveTo>
                  <a:pt x="1573" y="1717"/>
                </a:moveTo>
                <a:lnTo>
                  <a:pt x="1553" y="1729"/>
                </a:lnTo>
                <a:lnTo>
                  <a:pt x="1515" y="1775"/>
                </a:lnTo>
                <a:lnTo>
                  <a:pt x="1516" y="1770"/>
                </a:lnTo>
                <a:lnTo>
                  <a:pt x="1554" y="1723"/>
                </a:lnTo>
                <a:lnTo>
                  <a:pt x="1573" y="1717"/>
                </a:lnTo>
                <a:close/>
                <a:moveTo>
                  <a:pt x="1669" y="1701"/>
                </a:moveTo>
                <a:lnTo>
                  <a:pt x="1610" y="1705"/>
                </a:lnTo>
                <a:lnTo>
                  <a:pt x="1573" y="1717"/>
                </a:lnTo>
                <a:lnTo>
                  <a:pt x="1598" y="1702"/>
                </a:lnTo>
                <a:lnTo>
                  <a:pt x="1669" y="1701"/>
                </a:lnTo>
                <a:close/>
                <a:moveTo>
                  <a:pt x="645" y="1659"/>
                </a:moveTo>
                <a:lnTo>
                  <a:pt x="666" y="1680"/>
                </a:lnTo>
                <a:lnTo>
                  <a:pt x="654" y="1672"/>
                </a:lnTo>
                <a:lnTo>
                  <a:pt x="645" y="1659"/>
                </a:lnTo>
                <a:close/>
                <a:moveTo>
                  <a:pt x="10328" y="1623"/>
                </a:moveTo>
                <a:lnTo>
                  <a:pt x="10329" y="1669"/>
                </a:lnTo>
                <a:lnTo>
                  <a:pt x="10280" y="1952"/>
                </a:lnTo>
                <a:lnTo>
                  <a:pt x="10164" y="2223"/>
                </a:lnTo>
                <a:lnTo>
                  <a:pt x="10057" y="2408"/>
                </a:lnTo>
                <a:lnTo>
                  <a:pt x="9930" y="2574"/>
                </a:lnTo>
                <a:lnTo>
                  <a:pt x="9781" y="2727"/>
                </a:lnTo>
                <a:lnTo>
                  <a:pt x="9610" y="2863"/>
                </a:lnTo>
                <a:lnTo>
                  <a:pt x="9426" y="2975"/>
                </a:lnTo>
                <a:lnTo>
                  <a:pt x="9230" y="3059"/>
                </a:lnTo>
                <a:lnTo>
                  <a:pt x="9026" y="3101"/>
                </a:lnTo>
                <a:lnTo>
                  <a:pt x="8810" y="3115"/>
                </a:lnTo>
                <a:lnTo>
                  <a:pt x="8572" y="3091"/>
                </a:lnTo>
                <a:lnTo>
                  <a:pt x="8351" y="3027"/>
                </a:lnTo>
                <a:lnTo>
                  <a:pt x="8153" y="2923"/>
                </a:lnTo>
                <a:lnTo>
                  <a:pt x="8136" y="2911"/>
                </a:lnTo>
                <a:lnTo>
                  <a:pt x="8194" y="3011"/>
                </a:lnTo>
                <a:lnTo>
                  <a:pt x="8244" y="3140"/>
                </a:lnTo>
                <a:lnTo>
                  <a:pt x="8271" y="3282"/>
                </a:lnTo>
                <a:lnTo>
                  <a:pt x="8259" y="3427"/>
                </a:lnTo>
                <a:lnTo>
                  <a:pt x="8219" y="3536"/>
                </a:lnTo>
                <a:lnTo>
                  <a:pt x="8431" y="3556"/>
                </a:lnTo>
                <a:lnTo>
                  <a:pt x="8670" y="3625"/>
                </a:lnTo>
                <a:lnTo>
                  <a:pt x="8881" y="3751"/>
                </a:lnTo>
                <a:lnTo>
                  <a:pt x="9038" y="3889"/>
                </a:lnTo>
                <a:lnTo>
                  <a:pt x="9169" y="4052"/>
                </a:lnTo>
                <a:lnTo>
                  <a:pt x="9273" y="4241"/>
                </a:lnTo>
                <a:lnTo>
                  <a:pt x="9342" y="4445"/>
                </a:lnTo>
                <a:lnTo>
                  <a:pt x="9365" y="4651"/>
                </a:lnTo>
                <a:lnTo>
                  <a:pt x="9343" y="4857"/>
                </a:lnTo>
                <a:lnTo>
                  <a:pt x="9276" y="5064"/>
                </a:lnTo>
                <a:lnTo>
                  <a:pt x="9188" y="5202"/>
                </a:lnTo>
                <a:lnTo>
                  <a:pt x="9079" y="5322"/>
                </a:lnTo>
                <a:lnTo>
                  <a:pt x="8947" y="5435"/>
                </a:lnTo>
                <a:lnTo>
                  <a:pt x="8804" y="5513"/>
                </a:lnTo>
                <a:lnTo>
                  <a:pt x="8727" y="5538"/>
                </a:lnTo>
                <a:lnTo>
                  <a:pt x="8840" y="5522"/>
                </a:lnTo>
                <a:lnTo>
                  <a:pt x="8956" y="5546"/>
                </a:lnTo>
                <a:lnTo>
                  <a:pt x="9056" y="5605"/>
                </a:lnTo>
                <a:lnTo>
                  <a:pt x="9143" y="5692"/>
                </a:lnTo>
                <a:lnTo>
                  <a:pt x="9197" y="5803"/>
                </a:lnTo>
                <a:lnTo>
                  <a:pt x="9218" y="5918"/>
                </a:lnTo>
                <a:lnTo>
                  <a:pt x="9220" y="6005"/>
                </a:lnTo>
                <a:lnTo>
                  <a:pt x="9259" y="5935"/>
                </a:lnTo>
                <a:lnTo>
                  <a:pt x="9401" y="5663"/>
                </a:lnTo>
                <a:lnTo>
                  <a:pt x="9538" y="5410"/>
                </a:lnTo>
                <a:lnTo>
                  <a:pt x="9650" y="5182"/>
                </a:lnTo>
                <a:lnTo>
                  <a:pt x="9738" y="4993"/>
                </a:lnTo>
                <a:lnTo>
                  <a:pt x="9812" y="4833"/>
                </a:lnTo>
                <a:lnTo>
                  <a:pt x="9867" y="4725"/>
                </a:lnTo>
                <a:lnTo>
                  <a:pt x="9905" y="4651"/>
                </a:lnTo>
                <a:lnTo>
                  <a:pt x="9918" y="4629"/>
                </a:lnTo>
                <a:lnTo>
                  <a:pt x="9924" y="4605"/>
                </a:lnTo>
                <a:lnTo>
                  <a:pt x="9953" y="4542"/>
                </a:lnTo>
                <a:lnTo>
                  <a:pt x="10006" y="4440"/>
                </a:lnTo>
                <a:lnTo>
                  <a:pt x="10068" y="4301"/>
                </a:lnTo>
                <a:lnTo>
                  <a:pt x="10133" y="4126"/>
                </a:lnTo>
                <a:lnTo>
                  <a:pt x="10225" y="3925"/>
                </a:lnTo>
                <a:lnTo>
                  <a:pt x="10323" y="3699"/>
                </a:lnTo>
                <a:lnTo>
                  <a:pt x="10424" y="3437"/>
                </a:lnTo>
                <a:lnTo>
                  <a:pt x="10542" y="3159"/>
                </a:lnTo>
                <a:lnTo>
                  <a:pt x="10656" y="2848"/>
                </a:lnTo>
                <a:lnTo>
                  <a:pt x="10774" y="2519"/>
                </a:lnTo>
                <a:lnTo>
                  <a:pt x="10889" y="2182"/>
                </a:lnTo>
                <a:lnTo>
                  <a:pt x="11009" y="1822"/>
                </a:lnTo>
                <a:lnTo>
                  <a:pt x="11026" y="1769"/>
                </a:lnTo>
                <a:lnTo>
                  <a:pt x="10763" y="1731"/>
                </a:lnTo>
                <a:lnTo>
                  <a:pt x="10511" y="1684"/>
                </a:lnTo>
                <a:lnTo>
                  <a:pt x="10328" y="1623"/>
                </a:lnTo>
                <a:close/>
                <a:moveTo>
                  <a:pt x="8281" y="1446"/>
                </a:moveTo>
                <a:lnTo>
                  <a:pt x="8296" y="1449"/>
                </a:lnTo>
                <a:lnTo>
                  <a:pt x="8421" y="1514"/>
                </a:lnTo>
                <a:lnTo>
                  <a:pt x="8281" y="1446"/>
                </a:lnTo>
                <a:close/>
                <a:moveTo>
                  <a:pt x="552" y="1328"/>
                </a:moveTo>
                <a:lnTo>
                  <a:pt x="547" y="1445"/>
                </a:lnTo>
                <a:lnTo>
                  <a:pt x="584" y="1571"/>
                </a:lnTo>
                <a:lnTo>
                  <a:pt x="645" y="1659"/>
                </a:lnTo>
                <a:lnTo>
                  <a:pt x="624" y="1639"/>
                </a:lnTo>
                <a:lnTo>
                  <a:pt x="565" y="1546"/>
                </a:lnTo>
                <a:lnTo>
                  <a:pt x="541" y="1443"/>
                </a:lnTo>
                <a:lnTo>
                  <a:pt x="549" y="1336"/>
                </a:lnTo>
                <a:lnTo>
                  <a:pt x="552" y="1328"/>
                </a:lnTo>
                <a:close/>
                <a:moveTo>
                  <a:pt x="555" y="1319"/>
                </a:moveTo>
                <a:lnTo>
                  <a:pt x="552" y="1328"/>
                </a:lnTo>
                <a:lnTo>
                  <a:pt x="553" y="1324"/>
                </a:lnTo>
                <a:lnTo>
                  <a:pt x="555" y="1319"/>
                </a:lnTo>
                <a:close/>
                <a:moveTo>
                  <a:pt x="8368" y="1250"/>
                </a:moveTo>
                <a:lnTo>
                  <a:pt x="8440" y="1320"/>
                </a:lnTo>
                <a:lnTo>
                  <a:pt x="8509" y="1447"/>
                </a:lnTo>
                <a:lnTo>
                  <a:pt x="8543" y="1585"/>
                </a:lnTo>
                <a:lnTo>
                  <a:pt x="8543" y="1733"/>
                </a:lnTo>
                <a:lnTo>
                  <a:pt x="8489" y="1867"/>
                </a:lnTo>
                <a:lnTo>
                  <a:pt x="8531" y="1730"/>
                </a:lnTo>
                <a:lnTo>
                  <a:pt x="8540" y="1597"/>
                </a:lnTo>
                <a:lnTo>
                  <a:pt x="8512" y="1461"/>
                </a:lnTo>
                <a:lnTo>
                  <a:pt x="8442" y="1334"/>
                </a:lnTo>
                <a:lnTo>
                  <a:pt x="8368" y="1250"/>
                </a:lnTo>
                <a:close/>
                <a:moveTo>
                  <a:pt x="601" y="1235"/>
                </a:moveTo>
                <a:lnTo>
                  <a:pt x="555" y="1319"/>
                </a:lnTo>
                <a:lnTo>
                  <a:pt x="576" y="1260"/>
                </a:lnTo>
                <a:lnTo>
                  <a:pt x="601" y="1235"/>
                </a:lnTo>
                <a:close/>
                <a:moveTo>
                  <a:pt x="604" y="1233"/>
                </a:moveTo>
                <a:lnTo>
                  <a:pt x="601" y="1235"/>
                </a:lnTo>
                <a:lnTo>
                  <a:pt x="602" y="1234"/>
                </a:lnTo>
                <a:lnTo>
                  <a:pt x="604" y="1233"/>
                </a:lnTo>
                <a:close/>
                <a:moveTo>
                  <a:pt x="8348" y="1230"/>
                </a:moveTo>
                <a:lnTo>
                  <a:pt x="8353" y="1233"/>
                </a:lnTo>
                <a:lnTo>
                  <a:pt x="8368" y="1250"/>
                </a:lnTo>
                <a:lnTo>
                  <a:pt x="8348" y="1230"/>
                </a:lnTo>
                <a:close/>
                <a:moveTo>
                  <a:pt x="886" y="1161"/>
                </a:moveTo>
                <a:lnTo>
                  <a:pt x="891" y="1162"/>
                </a:lnTo>
                <a:lnTo>
                  <a:pt x="969" y="1209"/>
                </a:lnTo>
                <a:lnTo>
                  <a:pt x="886" y="1161"/>
                </a:lnTo>
                <a:close/>
                <a:moveTo>
                  <a:pt x="873" y="1159"/>
                </a:moveTo>
                <a:lnTo>
                  <a:pt x="885" y="1161"/>
                </a:lnTo>
                <a:lnTo>
                  <a:pt x="886" y="1161"/>
                </a:lnTo>
                <a:lnTo>
                  <a:pt x="873" y="1159"/>
                </a:lnTo>
                <a:close/>
                <a:moveTo>
                  <a:pt x="758" y="1154"/>
                </a:moveTo>
                <a:lnTo>
                  <a:pt x="687" y="1179"/>
                </a:lnTo>
                <a:lnTo>
                  <a:pt x="604" y="1233"/>
                </a:lnTo>
                <a:lnTo>
                  <a:pt x="645" y="1194"/>
                </a:lnTo>
                <a:lnTo>
                  <a:pt x="725" y="1157"/>
                </a:lnTo>
                <a:lnTo>
                  <a:pt x="758" y="1154"/>
                </a:lnTo>
                <a:close/>
                <a:moveTo>
                  <a:pt x="811" y="1148"/>
                </a:moveTo>
                <a:lnTo>
                  <a:pt x="873" y="1159"/>
                </a:lnTo>
                <a:lnTo>
                  <a:pt x="801" y="1149"/>
                </a:lnTo>
                <a:lnTo>
                  <a:pt x="811" y="1148"/>
                </a:lnTo>
                <a:close/>
                <a:moveTo>
                  <a:pt x="780" y="1146"/>
                </a:moveTo>
                <a:lnTo>
                  <a:pt x="801" y="1149"/>
                </a:lnTo>
                <a:lnTo>
                  <a:pt x="758" y="1154"/>
                </a:lnTo>
                <a:lnTo>
                  <a:pt x="780" y="1146"/>
                </a:lnTo>
                <a:close/>
                <a:moveTo>
                  <a:pt x="4382" y="1144"/>
                </a:moveTo>
                <a:lnTo>
                  <a:pt x="4378" y="1159"/>
                </a:lnTo>
                <a:lnTo>
                  <a:pt x="4342" y="1394"/>
                </a:lnTo>
                <a:lnTo>
                  <a:pt x="4335" y="1617"/>
                </a:lnTo>
                <a:lnTo>
                  <a:pt x="4335" y="1862"/>
                </a:lnTo>
                <a:lnTo>
                  <a:pt x="4371" y="2116"/>
                </a:lnTo>
                <a:lnTo>
                  <a:pt x="4424" y="2355"/>
                </a:lnTo>
                <a:lnTo>
                  <a:pt x="4458" y="2471"/>
                </a:lnTo>
                <a:lnTo>
                  <a:pt x="4694" y="2599"/>
                </a:lnTo>
                <a:lnTo>
                  <a:pt x="4955" y="2758"/>
                </a:lnTo>
                <a:lnTo>
                  <a:pt x="5211" y="2935"/>
                </a:lnTo>
                <a:lnTo>
                  <a:pt x="5459" y="3141"/>
                </a:lnTo>
                <a:lnTo>
                  <a:pt x="5700" y="3398"/>
                </a:lnTo>
                <a:lnTo>
                  <a:pt x="5932" y="3690"/>
                </a:lnTo>
                <a:lnTo>
                  <a:pt x="6148" y="4043"/>
                </a:lnTo>
                <a:lnTo>
                  <a:pt x="6127" y="4017"/>
                </a:lnTo>
                <a:lnTo>
                  <a:pt x="6260" y="4252"/>
                </a:lnTo>
                <a:lnTo>
                  <a:pt x="6425" y="4604"/>
                </a:lnTo>
                <a:lnTo>
                  <a:pt x="6554" y="4992"/>
                </a:lnTo>
                <a:lnTo>
                  <a:pt x="6661" y="5393"/>
                </a:lnTo>
                <a:lnTo>
                  <a:pt x="6721" y="5827"/>
                </a:lnTo>
                <a:lnTo>
                  <a:pt x="6758" y="6274"/>
                </a:lnTo>
                <a:lnTo>
                  <a:pt x="6753" y="6657"/>
                </a:lnTo>
                <a:lnTo>
                  <a:pt x="6759" y="6783"/>
                </a:lnTo>
                <a:lnTo>
                  <a:pt x="6744" y="7158"/>
                </a:lnTo>
                <a:lnTo>
                  <a:pt x="6702" y="7540"/>
                </a:lnTo>
                <a:lnTo>
                  <a:pt x="6631" y="7933"/>
                </a:lnTo>
                <a:lnTo>
                  <a:pt x="6537" y="8339"/>
                </a:lnTo>
                <a:lnTo>
                  <a:pt x="6403" y="8748"/>
                </a:lnTo>
                <a:lnTo>
                  <a:pt x="6235" y="9167"/>
                </a:lnTo>
                <a:lnTo>
                  <a:pt x="6021" y="9592"/>
                </a:lnTo>
                <a:lnTo>
                  <a:pt x="5782" y="10012"/>
                </a:lnTo>
                <a:lnTo>
                  <a:pt x="5496" y="10439"/>
                </a:lnTo>
                <a:lnTo>
                  <a:pt x="5171" y="10868"/>
                </a:lnTo>
                <a:lnTo>
                  <a:pt x="4796" y="11290"/>
                </a:lnTo>
                <a:lnTo>
                  <a:pt x="4382" y="11715"/>
                </a:lnTo>
                <a:lnTo>
                  <a:pt x="3918" y="12134"/>
                </a:lnTo>
                <a:lnTo>
                  <a:pt x="3417" y="12549"/>
                </a:lnTo>
                <a:lnTo>
                  <a:pt x="3202" y="12702"/>
                </a:lnTo>
                <a:lnTo>
                  <a:pt x="3176" y="12730"/>
                </a:lnTo>
                <a:lnTo>
                  <a:pt x="3040" y="12855"/>
                </a:lnTo>
                <a:lnTo>
                  <a:pt x="2929" y="12961"/>
                </a:lnTo>
                <a:lnTo>
                  <a:pt x="2830" y="13044"/>
                </a:lnTo>
                <a:lnTo>
                  <a:pt x="2755" y="13108"/>
                </a:lnTo>
                <a:lnTo>
                  <a:pt x="2712" y="13148"/>
                </a:lnTo>
                <a:lnTo>
                  <a:pt x="2696" y="13163"/>
                </a:lnTo>
                <a:lnTo>
                  <a:pt x="5349" y="11093"/>
                </a:lnTo>
                <a:lnTo>
                  <a:pt x="5506" y="10937"/>
                </a:lnTo>
                <a:lnTo>
                  <a:pt x="5734" y="10707"/>
                </a:lnTo>
                <a:lnTo>
                  <a:pt x="5966" y="10459"/>
                </a:lnTo>
                <a:lnTo>
                  <a:pt x="6217" y="10191"/>
                </a:lnTo>
                <a:lnTo>
                  <a:pt x="6478" y="9906"/>
                </a:lnTo>
                <a:lnTo>
                  <a:pt x="6745" y="9603"/>
                </a:lnTo>
                <a:lnTo>
                  <a:pt x="7008" y="9286"/>
                </a:lnTo>
                <a:lnTo>
                  <a:pt x="7275" y="8957"/>
                </a:lnTo>
                <a:lnTo>
                  <a:pt x="7538" y="8615"/>
                </a:lnTo>
                <a:lnTo>
                  <a:pt x="7790" y="8269"/>
                </a:lnTo>
                <a:lnTo>
                  <a:pt x="8035" y="7922"/>
                </a:lnTo>
                <a:lnTo>
                  <a:pt x="8269" y="7572"/>
                </a:lnTo>
                <a:lnTo>
                  <a:pt x="8375" y="7408"/>
                </a:lnTo>
                <a:lnTo>
                  <a:pt x="8399" y="7364"/>
                </a:lnTo>
                <a:lnTo>
                  <a:pt x="8409" y="7332"/>
                </a:lnTo>
                <a:lnTo>
                  <a:pt x="8414" y="7218"/>
                </a:lnTo>
                <a:lnTo>
                  <a:pt x="8389" y="7115"/>
                </a:lnTo>
                <a:lnTo>
                  <a:pt x="8341" y="7006"/>
                </a:lnTo>
                <a:lnTo>
                  <a:pt x="8265" y="6928"/>
                </a:lnTo>
                <a:lnTo>
                  <a:pt x="8170" y="6871"/>
                </a:lnTo>
                <a:lnTo>
                  <a:pt x="8068" y="6844"/>
                </a:lnTo>
                <a:lnTo>
                  <a:pt x="7964" y="6849"/>
                </a:lnTo>
                <a:lnTo>
                  <a:pt x="7856" y="6891"/>
                </a:lnTo>
                <a:lnTo>
                  <a:pt x="7778" y="6967"/>
                </a:lnTo>
                <a:lnTo>
                  <a:pt x="7728" y="7037"/>
                </a:lnTo>
                <a:lnTo>
                  <a:pt x="7712" y="7123"/>
                </a:lnTo>
                <a:lnTo>
                  <a:pt x="7715" y="7208"/>
                </a:lnTo>
                <a:lnTo>
                  <a:pt x="7746" y="7287"/>
                </a:lnTo>
                <a:lnTo>
                  <a:pt x="7805" y="7354"/>
                </a:lnTo>
                <a:lnTo>
                  <a:pt x="7883" y="7400"/>
                </a:lnTo>
                <a:lnTo>
                  <a:pt x="7965" y="7408"/>
                </a:lnTo>
                <a:lnTo>
                  <a:pt x="8048" y="7385"/>
                </a:lnTo>
                <a:lnTo>
                  <a:pt x="8121" y="7327"/>
                </a:lnTo>
                <a:lnTo>
                  <a:pt x="8155" y="7272"/>
                </a:lnTo>
                <a:lnTo>
                  <a:pt x="8166" y="7204"/>
                </a:lnTo>
                <a:lnTo>
                  <a:pt x="8140" y="7133"/>
                </a:lnTo>
                <a:lnTo>
                  <a:pt x="8103" y="7078"/>
                </a:lnTo>
                <a:lnTo>
                  <a:pt x="8040" y="7049"/>
                </a:lnTo>
                <a:lnTo>
                  <a:pt x="7961" y="7054"/>
                </a:lnTo>
                <a:lnTo>
                  <a:pt x="8043" y="7037"/>
                </a:lnTo>
                <a:lnTo>
                  <a:pt x="8117" y="7075"/>
                </a:lnTo>
                <a:lnTo>
                  <a:pt x="8158" y="7138"/>
                </a:lnTo>
                <a:lnTo>
                  <a:pt x="8174" y="7200"/>
                </a:lnTo>
                <a:lnTo>
                  <a:pt x="8173" y="7277"/>
                </a:lnTo>
                <a:lnTo>
                  <a:pt x="8130" y="7343"/>
                </a:lnTo>
                <a:lnTo>
                  <a:pt x="8058" y="7395"/>
                </a:lnTo>
                <a:lnTo>
                  <a:pt x="7974" y="7424"/>
                </a:lnTo>
                <a:lnTo>
                  <a:pt x="7879" y="7418"/>
                </a:lnTo>
                <a:lnTo>
                  <a:pt x="7801" y="7372"/>
                </a:lnTo>
                <a:lnTo>
                  <a:pt x="7737" y="7297"/>
                </a:lnTo>
                <a:lnTo>
                  <a:pt x="7701" y="7211"/>
                </a:lnTo>
                <a:lnTo>
                  <a:pt x="7698" y="7126"/>
                </a:lnTo>
                <a:lnTo>
                  <a:pt x="7722" y="7036"/>
                </a:lnTo>
                <a:lnTo>
                  <a:pt x="7769" y="6952"/>
                </a:lnTo>
                <a:lnTo>
                  <a:pt x="7853" y="6878"/>
                </a:lnTo>
                <a:lnTo>
                  <a:pt x="7961" y="6835"/>
                </a:lnTo>
                <a:lnTo>
                  <a:pt x="8079" y="6827"/>
                </a:lnTo>
                <a:lnTo>
                  <a:pt x="8183" y="6848"/>
                </a:lnTo>
                <a:lnTo>
                  <a:pt x="8283" y="6907"/>
                </a:lnTo>
                <a:lnTo>
                  <a:pt x="8366" y="7006"/>
                </a:lnTo>
                <a:lnTo>
                  <a:pt x="8422" y="7111"/>
                </a:lnTo>
                <a:lnTo>
                  <a:pt x="8445" y="7220"/>
                </a:lnTo>
                <a:lnTo>
                  <a:pt x="8442" y="7267"/>
                </a:lnTo>
                <a:lnTo>
                  <a:pt x="8505" y="7113"/>
                </a:lnTo>
                <a:lnTo>
                  <a:pt x="8562" y="6897"/>
                </a:lnTo>
                <a:lnTo>
                  <a:pt x="8596" y="6693"/>
                </a:lnTo>
                <a:lnTo>
                  <a:pt x="8599" y="6514"/>
                </a:lnTo>
                <a:lnTo>
                  <a:pt x="8581" y="6336"/>
                </a:lnTo>
                <a:lnTo>
                  <a:pt x="8533" y="6175"/>
                </a:lnTo>
                <a:lnTo>
                  <a:pt x="8481" y="6033"/>
                </a:lnTo>
                <a:lnTo>
                  <a:pt x="8408" y="5917"/>
                </a:lnTo>
                <a:lnTo>
                  <a:pt x="8337" y="5821"/>
                </a:lnTo>
                <a:lnTo>
                  <a:pt x="8249" y="5740"/>
                </a:lnTo>
                <a:lnTo>
                  <a:pt x="8162" y="5679"/>
                </a:lnTo>
                <a:lnTo>
                  <a:pt x="8026" y="5611"/>
                </a:lnTo>
                <a:lnTo>
                  <a:pt x="7886" y="5580"/>
                </a:lnTo>
                <a:lnTo>
                  <a:pt x="7735" y="5566"/>
                </a:lnTo>
                <a:lnTo>
                  <a:pt x="7587" y="5592"/>
                </a:lnTo>
                <a:lnTo>
                  <a:pt x="7453" y="5625"/>
                </a:lnTo>
                <a:lnTo>
                  <a:pt x="7472" y="5735"/>
                </a:lnTo>
                <a:lnTo>
                  <a:pt x="7477" y="5936"/>
                </a:lnTo>
                <a:lnTo>
                  <a:pt x="7475" y="6115"/>
                </a:lnTo>
                <a:lnTo>
                  <a:pt x="7448" y="6243"/>
                </a:lnTo>
                <a:lnTo>
                  <a:pt x="7455" y="6117"/>
                </a:lnTo>
                <a:lnTo>
                  <a:pt x="7455" y="5995"/>
                </a:lnTo>
                <a:lnTo>
                  <a:pt x="7440" y="5856"/>
                </a:lnTo>
                <a:lnTo>
                  <a:pt x="7434" y="5732"/>
                </a:lnTo>
                <a:lnTo>
                  <a:pt x="7418" y="5643"/>
                </a:lnTo>
                <a:lnTo>
                  <a:pt x="7314" y="5700"/>
                </a:lnTo>
                <a:lnTo>
                  <a:pt x="7204" y="5800"/>
                </a:lnTo>
                <a:lnTo>
                  <a:pt x="7105" y="5909"/>
                </a:lnTo>
                <a:lnTo>
                  <a:pt x="7037" y="6045"/>
                </a:lnTo>
                <a:lnTo>
                  <a:pt x="7000" y="6164"/>
                </a:lnTo>
                <a:lnTo>
                  <a:pt x="7000" y="6209"/>
                </a:lnTo>
                <a:lnTo>
                  <a:pt x="6991" y="6388"/>
                </a:lnTo>
                <a:lnTo>
                  <a:pt x="7004" y="6487"/>
                </a:lnTo>
                <a:lnTo>
                  <a:pt x="7064" y="6625"/>
                </a:lnTo>
                <a:lnTo>
                  <a:pt x="7156" y="6739"/>
                </a:lnTo>
                <a:lnTo>
                  <a:pt x="7264" y="6819"/>
                </a:lnTo>
                <a:lnTo>
                  <a:pt x="7389" y="6858"/>
                </a:lnTo>
                <a:lnTo>
                  <a:pt x="7520" y="6873"/>
                </a:lnTo>
                <a:lnTo>
                  <a:pt x="7656" y="6871"/>
                </a:lnTo>
                <a:lnTo>
                  <a:pt x="7777" y="6825"/>
                </a:lnTo>
                <a:lnTo>
                  <a:pt x="7887" y="6751"/>
                </a:lnTo>
                <a:lnTo>
                  <a:pt x="7969" y="6657"/>
                </a:lnTo>
                <a:lnTo>
                  <a:pt x="8022" y="6529"/>
                </a:lnTo>
                <a:lnTo>
                  <a:pt x="8023" y="6427"/>
                </a:lnTo>
                <a:lnTo>
                  <a:pt x="8000" y="6318"/>
                </a:lnTo>
                <a:lnTo>
                  <a:pt x="7946" y="6233"/>
                </a:lnTo>
                <a:lnTo>
                  <a:pt x="7877" y="6151"/>
                </a:lnTo>
                <a:lnTo>
                  <a:pt x="7786" y="6108"/>
                </a:lnTo>
                <a:lnTo>
                  <a:pt x="7804" y="6112"/>
                </a:lnTo>
                <a:lnTo>
                  <a:pt x="7901" y="6157"/>
                </a:lnTo>
                <a:lnTo>
                  <a:pt x="7968" y="6245"/>
                </a:lnTo>
                <a:lnTo>
                  <a:pt x="8018" y="6348"/>
                </a:lnTo>
                <a:lnTo>
                  <a:pt x="8035" y="6456"/>
                </a:lnTo>
                <a:lnTo>
                  <a:pt x="8019" y="6567"/>
                </a:lnTo>
                <a:lnTo>
                  <a:pt x="7963" y="6681"/>
                </a:lnTo>
                <a:lnTo>
                  <a:pt x="7882" y="6769"/>
                </a:lnTo>
                <a:lnTo>
                  <a:pt x="7781" y="6833"/>
                </a:lnTo>
                <a:lnTo>
                  <a:pt x="7666" y="6880"/>
                </a:lnTo>
                <a:lnTo>
                  <a:pt x="7541" y="6892"/>
                </a:lnTo>
                <a:lnTo>
                  <a:pt x="7414" y="6884"/>
                </a:lnTo>
                <a:lnTo>
                  <a:pt x="7297" y="6841"/>
                </a:lnTo>
                <a:lnTo>
                  <a:pt x="7189" y="6786"/>
                </a:lnTo>
                <a:lnTo>
                  <a:pt x="7103" y="6699"/>
                </a:lnTo>
                <a:lnTo>
                  <a:pt x="7022" y="6588"/>
                </a:lnTo>
                <a:lnTo>
                  <a:pt x="6985" y="6474"/>
                </a:lnTo>
                <a:lnTo>
                  <a:pt x="6975" y="6545"/>
                </a:lnTo>
                <a:lnTo>
                  <a:pt x="6975" y="6550"/>
                </a:lnTo>
                <a:lnTo>
                  <a:pt x="6975" y="6548"/>
                </a:lnTo>
                <a:lnTo>
                  <a:pt x="6960" y="6655"/>
                </a:lnTo>
                <a:lnTo>
                  <a:pt x="6943" y="6818"/>
                </a:lnTo>
                <a:lnTo>
                  <a:pt x="6917" y="6940"/>
                </a:lnTo>
                <a:lnTo>
                  <a:pt x="6900" y="7006"/>
                </a:lnTo>
                <a:lnTo>
                  <a:pt x="6893" y="7030"/>
                </a:lnTo>
                <a:lnTo>
                  <a:pt x="6930" y="6866"/>
                </a:lnTo>
                <a:lnTo>
                  <a:pt x="6947" y="6678"/>
                </a:lnTo>
                <a:lnTo>
                  <a:pt x="6956" y="6474"/>
                </a:lnTo>
                <a:lnTo>
                  <a:pt x="6954" y="6262"/>
                </a:lnTo>
                <a:lnTo>
                  <a:pt x="6932" y="6050"/>
                </a:lnTo>
                <a:lnTo>
                  <a:pt x="6920" y="5828"/>
                </a:lnTo>
                <a:lnTo>
                  <a:pt x="6886" y="5613"/>
                </a:lnTo>
                <a:lnTo>
                  <a:pt x="6851" y="5405"/>
                </a:lnTo>
                <a:lnTo>
                  <a:pt x="6820" y="5204"/>
                </a:lnTo>
                <a:lnTo>
                  <a:pt x="6801" y="5095"/>
                </a:lnTo>
                <a:lnTo>
                  <a:pt x="6753" y="4922"/>
                </a:lnTo>
                <a:lnTo>
                  <a:pt x="6596" y="4515"/>
                </a:lnTo>
                <a:lnTo>
                  <a:pt x="6405" y="4091"/>
                </a:lnTo>
                <a:lnTo>
                  <a:pt x="6187" y="3674"/>
                </a:lnTo>
                <a:lnTo>
                  <a:pt x="5937" y="3254"/>
                </a:lnTo>
                <a:lnTo>
                  <a:pt x="5666" y="2842"/>
                </a:lnTo>
                <a:lnTo>
                  <a:pt x="5375" y="2431"/>
                </a:lnTo>
                <a:lnTo>
                  <a:pt x="5077" y="2025"/>
                </a:lnTo>
                <a:lnTo>
                  <a:pt x="4771" y="1623"/>
                </a:lnTo>
                <a:lnTo>
                  <a:pt x="4564" y="1356"/>
                </a:lnTo>
                <a:lnTo>
                  <a:pt x="4382" y="1144"/>
                </a:lnTo>
                <a:close/>
                <a:moveTo>
                  <a:pt x="9359" y="1039"/>
                </a:moveTo>
                <a:lnTo>
                  <a:pt x="9404" y="1200"/>
                </a:lnTo>
                <a:lnTo>
                  <a:pt x="9446" y="1404"/>
                </a:lnTo>
                <a:lnTo>
                  <a:pt x="9446" y="1604"/>
                </a:lnTo>
                <a:lnTo>
                  <a:pt x="9423" y="1810"/>
                </a:lnTo>
                <a:lnTo>
                  <a:pt x="9365" y="2007"/>
                </a:lnTo>
                <a:lnTo>
                  <a:pt x="9280" y="2184"/>
                </a:lnTo>
                <a:lnTo>
                  <a:pt x="9157" y="2358"/>
                </a:lnTo>
                <a:lnTo>
                  <a:pt x="9012" y="2493"/>
                </a:lnTo>
                <a:lnTo>
                  <a:pt x="9003" y="2499"/>
                </a:lnTo>
                <a:lnTo>
                  <a:pt x="8931" y="2581"/>
                </a:lnTo>
                <a:lnTo>
                  <a:pt x="8791" y="2699"/>
                </a:lnTo>
                <a:lnTo>
                  <a:pt x="8636" y="2774"/>
                </a:lnTo>
                <a:lnTo>
                  <a:pt x="8465" y="2812"/>
                </a:lnTo>
                <a:lnTo>
                  <a:pt x="8295" y="2825"/>
                </a:lnTo>
                <a:lnTo>
                  <a:pt x="8126" y="2807"/>
                </a:lnTo>
                <a:lnTo>
                  <a:pt x="7999" y="2769"/>
                </a:lnTo>
                <a:lnTo>
                  <a:pt x="8103" y="2846"/>
                </a:lnTo>
                <a:lnTo>
                  <a:pt x="8289" y="2946"/>
                </a:lnTo>
                <a:lnTo>
                  <a:pt x="8484" y="3010"/>
                </a:lnTo>
                <a:lnTo>
                  <a:pt x="8686" y="3051"/>
                </a:lnTo>
                <a:lnTo>
                  <a:pt x="8891" y="3053"/>
                </a:lnTo>
                <a:lnTo>
                  <a:pt x="9098" y="3024"/>
                </a:lnTo>
                <a:lnTo>
                  <a:pt x="9305" y="2969"/>
                </a:lnTo>
                <a:lnTo>
                  <a:pt x="9495" y="2884"/>
                </a:lnTo>
                <a:lnTo>
                  <a:pt x="9674" y="2764"/>
                </a:lnTo>
                <a:lnTo>
                  <a:pt x="9851" y="2604"/>
                </a:lnTo>
                <a:lnTo>
                  <a:pt x="10032" y="2382"/>
                </a:lnTo>
                <a:lnTo>
                  <a:pt x="10159" y="2145"/>
                </a:lnTo>
                <a:lnTo>
                  <a:pt x="10251" y="1893"/>
                </a:lnTo>
                <a:lnTo>
                  <a:pt x="10295" y="1627"/>
                </a:lnTo>
                <a:lnTo>
                  <a:pt x="10295" y="1611"/>
                </a:lnTo>
                <a:lnTo>
                  <a:pt x="10251" y="1597"/>
                </a:lnTo>
                <a:lnTo>
                  <a:pt x="10008" y="1494"/>
                </a:lnTo>
                <a:lnTo>
                  <a:pt x="9782" y="1377"/>
                </a:lnTo>
                <a:lnTo>
                  <a:pt x="9571" y="1225"/>
                </a:lnTo>
                <a:lnTo>
                  <a:pt x="9377" y="1058"/>
                </a:lnTo>
                <a:lnTo>
                  <a:pt x="9359" y="1039"/>
                </a:lnTo>
                <a:close/>
                <a:moveTo>
                  <a:pt x="898" y="843"/>
                </a:moveTo>
                <a:lnTo>
                  <a:pt x="771" y="861"/>
                </a:lnTo>
                <a:lnTo>
                  <a:pt x="639" y="897"/>
                </a:lnTo>
                <a:lnTo>
                  <a:pt x="528" y="977"/>
                </a:lnTo>
                <a:lnTo>
                  <a:pt x="426" y="1098"/>
                </a:lnTo>
                <a:lnTo>
                  <a:pt x="361" y="1222"/>
                </a:lnTo>
                <a:lnTo>
                  <a:pt x="323" y="1367"/>
                </a:lnTo>
                <a:lnTo>
                  <a:pt x="318" y="1507"/>
                </a:lnTo>
                <a:lnTo>
                  <a:pt x="351" y="1651"/>
                </a:lnTo>
                <a:lnTo>
                  <a:pt x="407" y="1781"/>
                </a:lnTo>
                <a:lnTo>
                  <a:pt x="499" y="1895"/>
                </a:lnTo>
                <a:lnTo>
                  <a:pt x="657" y="2053"/>
                </a:lnTo>
                <a:lnTo>
                  <a:pt x="846" y="2167"/>
                </a:lnTo>
                <a:lnTo>
                  <a:pt x="1048" y="2252"/>
                </a:lnTo>
                <a:lnTo>
                  <a:pt x="1277" y="2312"/>
                </a:lnTo>
                <a:lnTo>
                  <a:pt x="1532" y="2347"/>
                </a:lnTo>
                <a:lnTo>
                  <a:pt x="1824" y="2360"/>
                </a:lnTo>
                <a:lnTo>
                  <a:pt x="1845" y="2359"/>
                </a:lnTo>
                <a:lnTo>
                  <a:pt x="1756" y="2348"/>
                </a:lnTo>
                <a:lnTo>
                  <a:pt x="1602" y="2301"/>
                </a:lnTo>
                <a:lnTo>
                  <a:pt x="1482" y="2244"/>
                </a:lnTo>
                <a:lnTo>
                  <a:pt x="1392" y="2169"/>
                </a:lnTo>
                <a:lnTo>
                  <a:pt x="1322" y="2092"/>
                </a:lnTo>
                <a:lnTo>
                  <a:pt x="1273" y="2009"/>
                </a:lnTo>
                <a:lnTo>
                  <a:pt x="1244" y="1924"/>
                </a:lnTo>
                <a:lnTo>
                  <a:pt x="1237" y="1852"/>
                </a:lnTo>
                <a:lnTo>
                  <a:pt x="1251" y="1752"/>
                </a:lnTo>
                <a:lnTo>
                  <a:pt x="1289" y="1655"/>
                </a:lnTo>
                <a:lnTo>
                  <a:pt x="1203" y="1714"/>
                </a:lnTo>
                <a:lnTo>
                  <a:pt x="1092" y="1743"/>
                </a:lnTo>
                <a:lnTo>
                  <a:pt x="1073" y="1743"/>
                </a:lnTo>
                <a:lnTo>
                  <a:pt x="1057" y="1753"/>
                </a:lnTo>
                <a:lnTo>
                  <a:pt x="923" y="1775"/>
                </a:lnTo>
                <a:lnTo>
                  <a:pt x="793" y="1754"/>
                </a:lnTo>
                <a:lnTo>
                  <a:pt x="696" y="1709"/>
                </a:lnTo>
                <a:lnTo>
                  <a:pt x="666" y="1680"/>
                </a:lnTo>
                <a:lnTo>
                  <a:pt x="765" y="1740"/>
                </a:lnTo>
                <a:lnTo>
                  <a:pt x="893" y="1767"/>
                </a:lnTo>
                <a:lnTo>
                  <a:pt x="1012" y="1754"/>
                </a:lnTo>
                <a:lnTo>
                  <a:pt x="1035" y="1743"/>
                </a:lnTo>
                <a:lnTo>
                  <a:pt x="976" y="1744"/>
                </a:lnTo>
                <a:lnTo>
                  <a:pt x="865" y="1702"/>
                </a:lnTo>
                <a:lnTo>
                  <a:pt x="768" y="1632"/>
                </a:lnTo>
                <a:lnTo>
                  <a:pt x="711" y="1552"/>
                </a:lnTo>
                <a:lnTo>
                  <a:pt x="684" y="1462"/>
                </a:lnTo>
                <a:lnTo>
                  <a:pt x="695" y="1368"/>
                </a:lnTo>
                <a:lnTo>
                  <a:pt x="727" y="1274"/>
                </a:lnTo>
                <a:lnTo>
                  <a:pt x="791" y="1200"/>
                </a:lnTo>
                <a:lnTo>
                  <a:pt x="722" y="1292"/>
                </a:lnTo>
                <a:lnTo>
                  <a:pt x="697" y="1388"/>
                </a:lnTo>
                <a:lnTo>
                  <a:pt x="715" y="1489"/>
                </a:lnTo>
                <a:lnTo>
                  <a:pt x="776" y="1576"/>
                </a:lnTo>
                <a:lnTo>
                  <a:pt x="854" y="1648"/>
                </a:lnTo>
                <a:lnTo>
                  <a:pt x="948" y="1679"/>
                </a:lnTo>
                <a:lnTo>
                  <a:pt x="1057" y="1682"/>
                </a:lnTo>
                <a:lnTo>
                  <a:pt x="1149" y="1648"/>
                </a:lnTo>
                <a:lnTo>
                  <a:pt x="1240" y="1595"/>
                </a:lnTo>
                <a:lnTo>
                  <a:pt x="1319" y="1493"/>
                </a:lnTo>
                <a:lnTo>
                  <a:pt x="1364" y="1370"/>
                </a:lnTo>
                <a:lnTo>
                  <a:pt x="1365" y="1242"/>
                </a:lnTo>
                <a:lnTo>
                  <a:pt x="1334" y="1118"/>
                </a:lnTo>
                <a:lnTo>
                  <a:pt x="1261" y="1002"/>
                </a:lnTo>
                <a:lnTo>
                  <a:pt x="1155" y="917"/>
                </a:lnTo>
                <a:lnTo>
                  <a:pt x="1026" y="870"/>
                </a:lnTo>
                <a:lnTo>
                  <a:pt x="898" y="843"/>
                </a:lnTo>
                <a:close/>
                <a:moveTo>
                  <a:pt x="7486" y="837"/>
                </a:moveTo>
                <a:lnTo>
                  <a:pt x="7313" y="934"/>
                </a:lnTo>
                <a:lnTo>
                  <a:pt x="7140" y="1075"/>
                </a:lnTo>
                <a:lnTo>
                  <a:pt x="6992" y="1248"/>
                </a:lnTo>
                <a:lnTo>
                  <a:pt x="6835" y="1503"/>
                </a:lnTo>
                <a:lnTo>
                  <a:pt x="6700" y="1770"/>
                </a:lnTo>
                <a:lnTo>
                  <a:pt x="6614" y="2049"/>
                </a:lnTo>
                <a:lnTo>
                  <a:pt x="6560" y="2299"/>
                </a:lnTo>
                <a:lnTo>
                  <a:pt x="6588" y="2293"/>
                </a:lnTo>
                <a:lnTo>
                  <a:pt x="6784" y="2235"/>
                </a:lnTo>
                <a:lnTo>
                  <a:pt x="6951" y="2138"/>
                </a:lnTo>
                <a:lnTo>
                  <a:pt x="7117" y="2021"/>
                </a:lnTo>
                <a:lnTo>
                  <a:pt x="7250" y="1882"/>
                </a:lnTo>
                <a:lnTo>
                  <a:pt x="7357" y="1717"/>
                </a:lnTo>
                <a:lnTo>
                  <a:pt x="7438" y="1533"/>
                </a:lnTo>
                <a:lnTo>
                  <a:pt x="7487" y="1346"/>
                </a:lnTo>
                <a:lnTo>
                  <a:pt x="7511" y="1159"/>
                </a:lnTo>
                <a:lnTo>
                  <a:pt x="7505" y="959"/>
                </a:lnTo>
                <a:lnTo>
                  <a:pt x="7486" y="837"/>
                </a:lnTo>
                <a:close/>
                <a:moveTo>
                  <a:pt x="8115" y="720"/>
                </a:moveTo>
                <a:lnTo>
                  <a:pt x="7908" y="724"/>
                </a:lnTo>
                <a:lnTo>
                  <a:pt x="7693" y="757"/>
                </a:lnTo>
                <a:lnTo>
                  <a:pt x="7537" y="815"/>
                </a:lnTo>
                <a:lnTo>
                  <a:pt x="7540" y="826"/>
                </a:lnTo>
                <a:lnTo>
                  <a:pt x="7559" y="1050"/>
                </a:lnTo>
                <a:lnTo>
                  <a:pt x="7550" y="1279"/>
                </a:lnTo>
                <a:lnTo>
                  <a:pt x="7522" y="1399"/>
                </a:lnTo>
                <a:lnTo>
                  <a:pt x="7556" y="1351"/>
                </a:lnTo>
                <a:lnTo>
                  <a:pt x="7659" y="1256"/>
                </a:lnTo>
                <a:lnTo>
                  <a:pt x="7788" y="1181"/>
                </a:lnTo>
                <a:lnTo>
                  <a:pt x="7923" y="1133"/>
                </a:lnTo>
                <a:lnTo>
                  <a:pt x="8062" y="1118"/>
                </a:lnTo>
                <a:lnTo>
                  <a:pt x="8209" y="1144"/>
                </a:lnTo>
                <a:lnTo>
                  <a:pt x="8332" y="1214"/>
                </a:lnTo>
                <a:lnTo>
                  <a:pt x="8348" y="1230"/>
                </a:lnTo>
                <a:lnTo>
                  <a:pt x="8236" y="1164"/>
                </a:lnTo>
                <a:lnTo>
                  <a:pt x="8102" y="1135"/>
                </a:lnTo>
                <a:lnTo>
                  <a:pt x="7939" y="1143"/>
                </a:lnTo>
                <a:lnTo>
                  <a:pt x="7785" y="1193"/>
                </a:lnTo>
                <a:lnTo>
                  <a:pt x="7652" y="1280"/>
                </a:lnTo>
                <a:lnTo>
                  <a:pt x="7532" y="1396"/>
                </a:lnTo>
                <a:lnTo>
                  <a:pt x="7516" y="1423"/>
                </a:lnTo>
                <a:lnTo>
                  <a:pt x="7500" y="1491"/>
                </a:lnTo>
                <a:lnTo>
                  <a:pt x="7412" y="1706"/>
                </a:lnTo>
                <a:lnTo>
                  <a:pt x="7398" y="1728"/>
                </a:lnTo>
                <a:lnTo>
                  <a:pt x="7395" y="1869"/>
                </a:lnTo>
                <a:lnTo>
                  <a:pt x="7426" y="2044"/>
                </a:lnTo>
                <a:lnTo>
                  <a:pt x="7490" y="2187"/>
                </a:lnTo>
                <a:lnTo>
                  <a:pt x="7478" y="2116"/>
                </a:lnTo>
                <a:lnTo>
                  <a:pt x="7487" y="1957"/>
                </a:lnTo>
                <a:lnTo>
                  <a:pt x="7528" y="1801"/>
                </a:lnTo>
                <a:lnTo>
                  <a:pt x="7612" y="1655"/>
                </a:lnTo>
                <a:lnTo>
                  <a:pt x="7713" y="1540"/>
                </a:lnTo>
                <a:lnTo>
                  <a:pt x="7848" y="1467"/>
                </a:lnTo>
                <a:lnTo>
                  <a:pt x="7983" y="1418"/>
                </a:lnTo>
                <a:lnTo>
                  <a:pt x="8138" y="1414"/>
                </a:lnTo>
                <a:lnTo>
                  <a:pt x="8278" y="1445"/>
                </a:lnTo>
                <a:lnTo>
                  <a:pt x="8281" y="1446"/>
                </a:lnTo>
                <a:lnTo>
                  <a:pt x="8168" y="1422"/>
                </a:lnTo>
                <a:lnTo>
                  <a:pt x="8037" y="1433"/>
                </a:lnTo>
                <a:lnTo>
                  <a:pt x="7913" y="1464"/>
                </a:lnTo>
                <a:lnTo>
                  <a:pt x="7803" y="1539"/>
                </a:lnTo>
                <a:lnTo>
                  <a:pt x="7707" y="1635"/>
                </a:lnTo>
                <a:lnTo>
                  <a:pt x="7639" y="1772"/>
                </a:lnTo>
                <a:lnTo>
                  <a:pt x="7598" y="1903"/>
                </a:lnTo>
                <a:lnTo>
                  <a:pt x="7595" y="1987"/>
                </a:lnTo>
                <a:lnTo>
                  <a:pt x="7618" y="1901"/>
                </a:lnTo>
                <a:lnTo>
                  <a:pt x="7669" y="1805"/>
                </a:lnTo>
                <a:lnTo>
                  <a:pt x="7742" y="1722"/>
                </a:lnTo>
                <a:lnTo>
                  <a:pt x="7835" y="1663"/>
                </a:lnTo>
                <a:lnTo>
                  <a:pt x="7945" y="1634"/>
                </a:lnTo>
                <a:lnTo>
                  <a:pt x="8056" y="1631"/>
                </a:lnTo>
                <a:lnTo>
                  <a:pt x="8162" y="1665"/>
                </a:lnTo>
                <a:lnTo>
                  <a:pt x="8253" y="1734"/>
                </a:lnTo>
                <a:lnTo>
                  <a:pt x="8328" y="1818"/>
                </a:lnTo>
                <a:lnTo>
                  <a:pt x="8360" y="1916"/>
                </a:lnTo>
                <a:lnTo>
                  <a:pt x="8360" y="2039"/>
                </a:lnTo>
                <a:lnTo>
                  <a:pt x="8318" y="2124"/>
                </a:lnTo>
                <a:lnTo>
                  <a:pt x="8246" y="2202"/>
                </a:lnTo>
                <a:lnTo>
                  <a:pt x="8164" y="2245"/>
                </a:lnTo>
                <a:lnTo>
                  <a:pt x="8065" y="2257"/>
                </a:lnTo>
                <a:lnTo>
                  <a:pt x="7985" y="2242"/>
                </a:lnTo>
                <a:lnTo>
                  <a:pt x="7919" y="2199"/>
                </a:lnTo>
                <a:lnTo>
                  <a:pt x="7877" y="2137"/>
                </a:lnTo>
                <a:lnTo>
                  <a:pt x="7860" y="2055"/>
                </a:lnTo>
                <a:lnTo>
                  <a:pt x="7858" y="1990"/>
                </a:lnTo>
                <a:lnTo>
                  <a:pt x="7894" y="1929"/>
                </a:lnTo>
                <a:lnTo>
                  <a:pt x="7944" y="1884"/>
                </a:lnTo>
                <a:lnTo>
                  <a:pt x="7994" y="1865"/>
                </a:lnTo>
                <a:lnTo>
                  <a:pt x="8053" y="1861"/>
                </a:lnTo>
                <a:lnTo>
                  <a:pt x="8102" y="1894"/>
                </a:lnTo>
                <a:lnTo>
                  <a:pt x="8119" y="1904"/>
                </a:lnTo>
                <a:lnTo>
                  <a:pt x="8126" y="1926"/>
                </a:lnTo>
                <a:lnTo>
                  <a:pt x="8141" y="1942"/>
                </a:lnTo>
                <a:lnTo>
                  <a:pt x="8153" y="1971"/>
                </a:lnTo>
                <a:lnTo>
                  <a:pt x="8152" y="1997"/>
                </a:lnTo>
                <a:lnTo>
                  <a:pt x="8146" y="2021"/>
                </a:lnTo>
                <a:lnTo>
                  <a:pt x="8120" y="2046"/>
                </a:lnTo>
                <a:lnTo>
                  <a:pt x="8102" y="2067"/>
                </a:lnTo>
                <a:lnTo>
                  <a:pt x="8077" y="2087"/>
                </a:lnTo>
                <a:lnTo>
                  <a:pt x="8050" y="2092"/>
                </a:lnTo>
                <a:lnTo>
                  <a:pt x="8036" y="2095"/>
                </a:lnTo>
                <a:lnTo>
                  <a:pt x="8023" y="2098"/>
                </a:lnTo>
                <a:lnTo>
                  <a:pt x="8020" y="2110"/>
                </a:lnTo>
                <a:lnTo>
                  <a:pt x="8018" y="2116"/>
                </a:lnTo>
                <a:lnTo>
                  <a:pt x="8031" y="2139"/>
                </a:lnTo>
                <a:lnTo>
                  <a:pt x="8102" y="2164"/>
                </a:lnTo>
                <a:lnTo>
                  <a:pt x="8174" y="2157"/>
                </a:lnTo>
                <a:lnTo>
                  <a:pt x="8237" y="2116"/>
                </a:lnTo>
                <a:lnTo>
                  <a:pt x="8280" y="2050"/>
                </a:lnTo>
                <a:lnTo>
                  <a:pt x="8299" y="1952"/>
                </a:lnTo>
                <a:lnTo>
                  <a:pt x="8272" y="1861"/>
                </a:lnTo>
                <a:lnTo>
                  <a:pt x="8218" y="1770"/>
                </a:lnTo>
                <a:lnTo>
                  <a:pt x="8142" y="1718"/>
                </a:lnTo>
                <a:lnTo>
                  <a:pt x="8047" y="1686"/>
                </a:lnTo>
                <a:lnTo>
                  <a:pt x="7945" y="1685"/>
                </a:lnTo>
                <a:lnTo>
                  <a:pt x="7848" y="1711"/>
                </a:lnTo>
                <a:lnTo>
                  <a:pt x="7770" y="1761"/>
                </a:lnTo>
                <a:lnTo>
                  <a:pt x="7754" y="1776"/>
                </a:lnTo>
                <a:lnTo>
                  <a:pt x="7722" y="1800"/>
                </a:lnTo>
                <a:lnTo>
                  <a:pt x="7695" y="1851"/>
                </a:lnTo>
                <a:lnTo>
                  <a:pt x="7658" y="1919"/>
                </a:lnTo>
                <a:lnTo>
                  <a:pt x="7627" y="2013"/>
                </a:lnTo>
                <a:lnTo>
                  <a:pt x="7624" y="2122"/>
                </a:lnTo>
                <a:lnTo>
                  <a:pt x="7647" y="2256"/>
                </a:lnTo>
                <a:lnTo>
                  <a:pt x="7685" y="2343"/>
                </a:lnTo>
                <a:lnTo>
                  <a:pt x="7749" y="2431"/>
                </a:lnTo>
                <a:lnTo>
                  <a:pt x="7858" y="2531"/>
                </a:lnTo>
                <a:lnTo>
                  <a:pt x="8021" y="2618"/>
                </a:lnTo>
                <a:lnTo>
                  <a:pt x="8195" y="2664"/>
                </a:lnTo>
                <a:lnTo>
                  <a:pt x="8367" y="2671"/>
                </a:lnTo>
                <a:lnTo>
                  <a:pt x="8549" y="2641"/>
                </a:lnTo>
                <a:lnTo>
                  <a:pt x="8708" y="2574"/>
                </a:lnTo>
                <a:lnTo>
                  <a:pt x="8851" y="2470"/>
                </a:lnTo>
                <a:lnTo>
                  <a:pt x="8983" y="2337"/>
                </a:lnTo>
                <a:lnTo>
                  <a:pt x="9081" y="2158"/>
                </a:lnTo>
                <a:lnTo>
                  <a:pt x="9136" y="1973"/>
                </a:lnTo>
                <a:lnTo>
                  <a:pt x="9160" y="1786"/>
                </a:lnTo>
                <a:lnTo>
                  <a:pt x="9141" y="1588"/>
                </a:lnTo>
                <a:lnTo>
                  <a:pt x="9093" y="1402"/>
                </a:lnTo>
                <a:lnTo>
                  <a:pt x="9009" y="1232"/>
                </a:lnTo>
                <a:lnTo>
                  <a:pt x="8891" y="1072"/>
                </a:lnTo>
                <a:lnTo>
                  <a:pt x="8732" y="940"/>
                </a:lnTo>
                <a:lnTo>
                  <a:pt x="8542" y="832"/>
                </a:lnTo>
                <a:lnTo>
                  <a:pt x="8336" y="759"/>
                </a:lnTo>
                <a:lnTo>
                  <a:pt x="8115" y="720"/>
                </a:lnTo>
                <a:close/>
                <a:moveTo>
                  <a:pt x="764" y="692"/>
                </a:moveTo>
                <a:lnTo>
                  <a:pt x="627" y="700"/>
                </a:lnTo>
                <a:lnTo>
                  <a:pt x="539" y="728"/>
                </a:lnTo>
                <a:lnTo>
                  <a:pt x="461" y="766"/>
                </a:lnTo>
                <a:lnTo>
                  <a:pt x="400" y="787"/>
                </a:lnTo>
                <a:lnTo>
                  <a:pt x="322" y="833"/>
                </a:lnTo>
                <a:lnTo>
                  <a:pt x="193" y="953"/>
                </a:lnTo>
                <a:lnTo>
                  <a:pt x="112" y="1093"/>
                </a:lnTo>
                <a:lnTo>
                  <a:pt x="47" y="1243"/>
                </a:lnTo>
                <a:lnTo>
                  <a:pt x="18" y="1402"/>
                </a:lnTo>
                <a:lnTo>
                  <a:pt x="19" y="1493"/>
                </a:lnTo>
                <a:lnTo>
                  <a:pt x="36" y="1600"/>
                </a:lnTo>
                <a:lnTo>
                  <a:pt x="70" y="1718"/>
                </a:lnTo>
                <a:lnTo>
                  <a:pt x="135" y="1838"/>
                </a:lnTo>
                <a:lnTo>
                  <a:pt x="213" y="1955"/>
                </a:lnTo>
                <a:lnTo>
                  <a:pt x="317" y="2073"/>
                </a:lnTo>
                <a:lnTo>
                  <a:pt x="438" y="2175"/>
                </a:lnTo>
                <a:lnTo>
                  <a:pt x="592" y="2274"/>
                </a:lnTo>
                <a:lnTo>
                  <a:pt x="762" y="2363"/>
                </a:lnTo>
                <a:lnTo>
                  <a:pt x="962" y="2435"/>
                </a:lnTo>
                <a:lnTo>
                  <a:pt x="1183" y="2474"/>
                </a:lnTo>
                <a:lnTo>
                  <a:pt x="1287" y="2483"/>
                </a:lnTo>
                <a:lnTo>
                  <a:pt x="1387" y="2483"/>
                </a:lnTo>
                <a:lnTo>
                  <a:pt x="1758" y="2460"/>
                </a:lnTo>
                <a:lnTo>
                  <a:pt x="1895" y="2424"/>
                </a:lnTo>
                <a:lnTo>
                  <a:pt x="1786" y="2433"/>
                </a:lnTo>
                <a:lnTo>
                  <a:pt x="1529" y="2430"/>
                </a:lnTo>
                <a:lnTo>
                  <a:pt x="1305" y="2403"/>
                </a:lnTo>
                <a:lnTo>
                  <a:pt x="1115" y="2366"/>
                </a:lnTo>
                <a:lnTo>
                  <a:pt x="950" y="2310"/>
                </a:lnTo>
                <a:lnTo>
                  <a:pt x="806" y="2246"/>
                </a:lnTo>
                <a:lnTo>
                  <a:pt x="698" y="2192"/>
                </a:lnTo>
                <a:lnTo>
                  <a:pt x="605" y="2129"/>
                </a:lnTo>
                <a:lnTo>
                  <a:pt x="541" y="2080"/>
                </a:lnTo>
                <a:lnTo>
                  <a:pt x="496" y="2030"/>
                </a:lnTo>
                <a:lnTo>
                  <a:pt x="469" y="2010"/>
                </a:lnTo>
                <a:lnTo>
                  <a:pt x="452" y="1999"/>
                </a:lnTo>
                <a:lnTo>
                  <a:pt x="355" y="1857"/>
                </a:lnTo>
                <a:lnTo>
                  <a:pt x="290" y="1712"/>
                </a:lnTo>
                <a:lnTo>
                  <a:pt x="256" y="1548"/>
                </a:lnTo>
                <a:lnTo>
                  <a:pt x="267" y="1384"/>
                </a:lnTo>
                <a:lnTo>
                  <a:pt x="308" y="1228"/>
                </a:lnTo>
                <a:lnTo>
                  <a:pt x="377" y="1085"/>
                </a:lnTo>
                <a:lnTo>
                  <a:pt x="489" y="954"/>
                </a:lnTo>
                <a:lnTo>
                  <a:pt x="623" y="860"/>
                </a:lnTo>
                <a:lnTo>
                  <a:pt x="766" y="808"/>
                </a:lnTo>
                <a:lnTo>
                  <a:pt x="911" y="794"/>
                </a:lnTo>
                <a:lnTo>
                  <a:pt x="1066" y="816"/>
                </a:lnTo>
                <a:lnTo>
                  <a:pt x="1204" y="878"/>
                </a:lnTo>
                <a:lnTo>
                  <a:pt x="1278" y="941"/>
                </a:lnTo>
                <a:lnTo>
                  <a:pt x="1264" y="919"/>
                </a:lnTo>
                <a:lnTo>
                  <a:pt x="1168" y="817"/>
                </a:lnTo>
                <a:lnTo>
                  <a:pt x="1044" y="752"/>
                </a:lnTo>
                <a:lnTo>
                  <a:pt x="901" y="708"/>
                </a:lnTo>
                <a:lnTo>
                  <a:pt x="764" y="692"/>
                </a:lnTo>
                <a:close/>
                <a:moveTo>
                  <a:pt x="3519" y="612"/>
                </a:moveTo>
                <a:lnTo>
                  <a:pt x="3613" y="643"/>
                </a:lnTo>
                <a:lnTo>
                  <a:pt x="3686" y="707"/>
                </a:lnTo>
                <a:lnTo>
                  <a:pt x="3714" y="772"/>
                </a:lnTo>
                <a:lnTo>
                  <a:pt x="3719" y="851"/>
                </a:lnTo>
                <a:lnTo>
                  <a:pt x="3704" y="911"/>
                </a:lnTo>
                <a:lnTo>
                  <a:pt x="3661" y="977"/>
                </a:lnTo>
                <a:lnTo>
                  <a:pt x="3594" y="1011"/>
                </a:lnTo>
                <a:lnTo>
                  <a:pt x="3521" y="1018"/>
                </a:lnTo>
                <a:lnTo>
                  <a:pt x="3445" y="991"/>
                </a:lnTo>
                <a:lnTo>
                  <a:pt x="3425" y="967"/>
                </a:lnTo>
                <a:lnTo>
                  <a:pt x="3408" y="936"/>
                </a:lnTo>
                <a:lnTo>
                  <a:pt x="3402" y="909"/>
                </a:lnTo>
                <a:lnTo>
                  <a:pt x="3396" y="882"/>
                </a:lnTo>
                <a:lnTo>
                  <a:pt x="3398" y="850"/>
                </a:lnTo>
                <a:lnTo>
                  <a:pt x="3404" y="826"/>
                </a:lnTo>
                <a:lnTo>
                  <a:pt x="3430" y="801"/>
                </a:lnTo>
                <a:lnTo>
                  <a:pt x="3449" y="780"/>
                </a:lnTo>
                <a:lnTo>
                  <a:pt x="3478" y="768"/>
                </a:lnTo>
                <a:lnTo>
                  <a:pt x="3496" y="773"/>
                </a:lnTo>
                <a:lnTo>
                  <a:pt x="3521" y="773"/>
                </a:lnTo>
                <a:lnTo>
                  <a:pt x="3544" y="785"/>
                </a:lnTo>
                <a:lnTo>
                  <a:pt x="3553" y="801"/>
                </a:lnTo>
                <a:lnTo>
                  <a:pt x="3567" y="817"/>
                </a:lnTo>
                <a:lnTo>
                  <a:pt x="3581" y="840"/>
                </a:lnTo>
                <a:lnTo>
                  <a:pt x="3580" y="866"/>
                </a:lnTo>
                <a:lnTo>
                  <a:pt x="3577" y="878"/>
                </a:lnTo>
                <a:lnTo>
                  <a:pt x="3565" y="900"/>
                </a:lnTo>
                <a:lnTo>
                  <a:pt x="3550" y="909"/>
                </a:lnTo>
                <a:lnTo>
                  <a:pt x="3548" y="915"/>
                </a:lnTo>
                <a:lnTo>
                  <a:pt x="3559" y="924"/>
                </a:lnTo>
                <a:lnTo>
                  <a:pt x="3565" y="926"/>
                </a:lnTo>
                <a:lnTo>
                  <a:pt x="3571" y="928"/>
                </a:lnTo>
                <a:lnTo>
                  <a:pt x="3627" y="910"/>
                </a:lnTo>
                <a:lnTo>
                  <a:pt x="3657" y="867"/>
                </a:lnTo>
                <a:lnTo>
                  <a:pt x="3672" y="813"/>
                </a:lnTo>
                <a:lnTo>
                  <a:pt x="3654" y="757"/>
                </a:lnTo>
                <a:lnTo>
                  <a:pt x="3636" y="726"/>
                </a:lnTo>
                <a:lnTo>
                  <a:pt x="3607" y="693"/>
                </a:lnTo>
                <a:lnTo>
                  <a:pt x="3578" y="679"/>
                </a:lnTo>
                <a:lnTo>
                  <a:pt x="3550" y="665"/>
                </a:lnTo>
                <a:lnTo>
                  <a:pt x="3456" y="653"/>
                </a:lnTo>
                <a:lnTo>
                  <a:pt x="3379" y="678"/>
                </a:lnTo>
                <a:lnTo>
                  <a:pt x="3315" y="725"/>
                </a:lnTo>
                <a:lnTo>
                  <a:pt x="3267" y="809"/>
                </a:lnTo>
                <a:lnTo>
                  <a:pt x="3245" y="894"/>
                </a:lnTo>
                <a:lnTo>
                  <a:pt x="3244" y="900"/>
                </a:lnTo>
                <a:lnTo>
                  <a:pt x="3243" y="925"/>
                </a:lnTo>
                <a:lnTo>
                  <a:pt x="3256" y="974"/>
                </a:lnTo>
                <a:lnTo>
                  <a:pt x="3274" y="1030"/>
                </a:lnTo>
                <a:lnTo>
                  <a:pt x="3309" y="1090"/>
                </a:lnTo>
                <a:lnTo>
                  <a:pt x="3366" y="1144"/>
                </a:lnTo>
                <a:lnTo>
                  <a:pt x="3448" y="1198"/>
                </a:lnTo>
                <a:lnTo>
                  <a:pt x="3558" y="1246"/>
                </a:lnTo>
                <a:lnTo>
                  <a:pt x="3463" y="1215"/>
                </a:lnTo>
                <a:lnTo>
                  <a:pt x="3372" y="1171"/>
                </a:lnTo>
                <a:lnTo>
                  <a:pt x="3291" y="1111"/>
                </a:lnTo>
                <a:lnTo>
                  <a:pt x="3238" y="1020"/>
                </a:lnTo>
                <a:lnTo>
                  <a:pt x="3213" y="917"/>
                </a:lnTo>
                <a:lnTo>
                  <a:pt x="3219" y="822"/>
                </a:lnTo>
                <a:lnTo>
                  <a:pt x="3262" y="731"/>
                </a:lnTo>
                <a:lnTo>
                  <a:pt x="3332" y="659"/>
                </a:lnTo>
                <a:lnTo>
                  <a:pt x="3427" y="620"/>
                </a:lnTo>
                <a:lnTo>
                  <a:pt x="3519" y="612"/>
                </a:lnTo>
                <a:close/>
                <a:moveTo>
                  <a:pt x="7262" y="321"/>
                </a:moveTo>
                <a:lnTo>
                  <a:pt x="7155" y="384"/>
                </a:lnTo>
                <a:lnTo>
                  <a:pt x="7002" y="498"/>
                </a:lnTo>
                <a:lnTo>
                  <a:pt x="6854" y="646"/>
                </a:lnTo>
                <a:lnTo>
                  <a:pt x="6713" y="815"/>
                </a:lnTo>
                <a:lnTo>
                  <a:pt x="6574" y="1003"/>
                </a:lnTo>
                <a:lnTo>
                  <a:pt x="6460" y="1218"/>
                </a:lnTo>
                <a:lnTo>
                  <a:pt x="6359" y="1455"/>
                </a:lnTo>
                <a:lnTo>
                  <a:pt x="6271" y="1715"/>
                </a:lnTo>
                <a:lnTo>
                  <a:pt x="6216" y="1996"/>
                </a:lnTo>
                <a:lnTo>
                  <a:pt x="6173" y="2306"/>
                </a:lnTo>
                <a:lnTo>
                  <a:pt x="6173" y="2316"/>
                </a:lnTo>
                <a:lnTo>
                  <a:pt x="6202" y="2320"/>
                </a:lnTo>
                <a:lnTo>
                  <a:pt x="6389" y="2327"/>
                </a:lnTo>
                <a:lnTo>
                  <a:pt x="6410" y="2189"/>
                </a:lnTo>
                <a:lnTo>
                  <a:pt x="6448" y="1973"/>
                </a:lnTo>
                <a:lnTo>
                  <a:pt x="6501" y="1794"/>
                </a:lnTo>
                <a:lnTo>
                  <a:pt x="6563" y="1631"/>
                </a:lnTo>
                <a:lnTo>
                  <a:pt x="6616" y="1503"/>
                </a:lnTo>
                <a:lnTo>
                  <a:pt x="6678" y="1391"/>
                </a:lnTo>
                <a:lnTo>
                  <a:pt x="6724" y="1313"/>
                </a:lnTo>
                <a:lnTo>
                  <a:pt x="6766" y="1253"/>
                </a:lnTo>
                <a:lnTo>
                  <a:pt x="6787" y="1220"/>
                </a:lnTo>
                <a:lnTo>
                  <a:pt x="6804" y="1205"/>
                </a:lnTo>
                <a:lnTo>
                  <a:pt x="6948" y="1024"/>
                </a:lnTo>
                <a:lnTo>
                  <a:pt x="7114" y="881"/>
                </a:lnTo>
                <a:lnTo>
                  <a:pt x="7306" y="765"/>
                </a:lnTo>
                <a:lnTo>
                  <a:pt x="7451" y="702"/>
                </a:lnTo>
                <a:lnTo>
                  <a:pt x="7407" y="573"/>
                </a:lnTo>
                <a:lnTo>
                  <a:pt x="7304" y="378"/>
                </a:lnTo>
                <a:lnTo>
                  <a:pt x="7262" y="321"/>
                </a:lnTo>
                <a:close/>
                <a:moveTo>
                  <a:pt x="7960" y="133"/>
                </a:moveTo>
                <a:lnTo>
                  <a:pt x="7745" y="147"/>
                </a:lnTo>
                <a:lnTo>
                  <a:pt x="7608" y="175"/>
                </a:lnTo>
                <a:lnTo>
                  <a:pt x="7468" y="222"/>
                </a:lnTo>
                <a:lnTo>
                  <a:pt x="7314" y="291"/>
                </a:lnTo>
                <a:lnTo>
                  <a:pt x="7308" y="295"/>
                </a:lnTo>
                <a:lnTo>
                  <a:pt x="7372" y="390"/>
                </a:lnTo>
                <a:lnTo>
                  <a:pt x="7479" y="617"/>
                </a:lnTo>
                <a:lnTo>
                  <a:pt x="7498" y="682"/>
                </a:lnTo>
                <a:lnTo>
                  <a:pt x="7501" y="681"/>
                </a:lnTo>
                <a:lnTo>
                  <a:pt x="7721" y="629"/>
                </a:lnTo>
                <a:lnTo>
                  <a:pt x="7940" y="603"/>
                </a:lnTo>
                <a:lnTo>
                  <a:pt x="8154" y="621"/>
                </a:lnTo>
                <a:lnTo>
                  <a:pt x="8368" y="664"/>
                </a:lnTo>
                <a:lnTo>
                  <a:pt x="8584" y="747"/>
                </a:lnTo>
                <a:lnTo>
                  <a:pt x="8777" y="868"/>
                </a:lnTo>
                <a:lnTo>
                  <a:pt x="8935" y="1000"/>
                </a:lnTo>
                <a:lnTo>
                  <a:pt x="9063" y="1149"/>
                </a:lnTo>
                <a:lnTo>
                  <a:pt x="9153" y="1321"/>
                </a:lnTo>
                <a:lnTo>
                  <a:pt x="9226" y="1507"/>
                </a:lnTo>
                <a:lnTo>
                  <a:pt x="9259" y="1702"/>
                </a:lnTo>
                <a:lnTo>
                  <a:pt x="9259" y="1896"/>
                </a:lnTo>
                <a:lnTo>
                  <a:pt x="9222" y="2085"/>
                </a:lnTo>
                <a:lnTo>
                  <a:pt x="9160" y="2275"/>
                </a:lnTo>
                <a:lnTo>
                  <a:pt x="9112" y="2350"/>
                </a:lnTo>
                <a:lnTo>
                  <a:pt x="9163" y="2288"/>
                </a:lnTo>
                <a:lnTo>
                  <a:pt x="9263" y="2128"/>
                </a:lnTo>
                <a:lnTo>
                  <a:pt x="9336" y="1948"/>
                </a:lnTo>
                <a:lnTo>
                  <a:pt x="9383" y="1767"/>
                </a:lnTo>
                <a:lnTo>
                  <a:pt x="9407" y="1581"/>
                </a:lnTo>
                <a:lnTo>
                  <a:pt x="9400" y="1386"/>
                </a:lnTo>
                <a:lnTo>
                  <a:pt x="9366" y="1197"/>
                </a:lnTo>
                <a:lnTo>
                  <a:pt x="9293" y="1010"/>
                </a:lnTo>
                <a:lnTo>
                  <a:pt x="9255" y="932"/>
                </a:lnTo>
                <a:lnTo>
                  <a:pt x="9195" y="869"/>
                </a:lnTo>
                <a:lnTo>
                  <a:pt x="9050" y="663"/>
                </a:lnTo>
                <a:lnTo>
                  <a:pt x="9001" y="570"/>
                </a:lnTo>
                <a:lnTo>
                  <a:pt x="8932" y="497"/>
                </a:lnTo>
                <a:lnTo>
                  <a:pt x="8753" y="373"/>
                </a:lnTo>
                <a:lnTo>
                  <a:pt x="8574" y="268"/>
                </a:lnTo>
                <a:lnTo>
                  <a:pt x="8375" y="197"/>
                </a:lnTo>
                <a:lnTo>
                  <a:pt x="8169" y="149"/>
                </a:lnTo>
                <a:lnTo>
                  <a:pt x="7960" y="133"/>
                </a:lnTo>
                <a:close/>
                <a:moveTo>
                  <a:pt x="7037" y="67"/>
                </a:moveTo>
                <a:lnTo>
                  <a:pt x="6921" y="149"/>
                </a:lnTo>
                <a:lnTo>
                  <a:pt x="6664" y="390"/>
                </a:lnTo>
                <a:lnTo>
                  <a:pt x="6450" y="643"/>
                </a:lnTo>
                <a:lnTo>
                  <a:pt x="6279" y="926"/>
                </a:lnTo>
                <a:lnTo>
                  <a:pt x="6137" y="1223"/>
                </a:lnTo>
                <a:lnTo>
                  <a:pt x="6041" y="1538"/>
                </a:lnTo>
                <a:lnTo>
                  <a:pt x="6001" y="1755"/>
                </a:lnTo>
                <a:lnTo>
                  <a:pt x="6003" y="1779"/>
                </a:lnTo>
                <a:lnTo>
                  <a:pt x="6068" y="2299"/>
                </a:lnTo>
                <a:lnTo>
                  <a:pt x="6108" y="2305"/>
                </a:lnTo>
                <a:lnTo>
                  <a:pt x="6135" y="1988"/>
                </a:lnTo>
                <a:lnTo>
                  <a:pt x="6185" y="1699"/>
                </a:lnTo>
                <a:lnTo>
                  <a:pt x="6255" y="1434"/>
                </a:lnTo>
                <a:lnTo>
                  <a:pt x="6351" y="1189"/>
                </a:lnTo>
                <a:lnTo>
                  <a:pt x="6460" y="973"/>
                </a:lnTo>
                <a:lnTo>
                  <a:pt x="6587" y="781"/>
                </a:lnTo>
                <a:lnTo>
                  <a:pt x="6722" y="611"/>
                </a:lnTo>
                <a:lnTo>
                  <a:pt x="6867" y="476"/>
                </a:lnTo>
                <a:lnTo>
                  <a:pt x="7027" y="357"/>
                </a:lnTo>
                <a:lnTo>
                  <a:pt x="7174" y="260"/>
                </a:lnTo>
                <a:lnTo>
                  <a:pt x="7206" y="245"/>
                </a:lnTo>
                <a:lnTo>
                  <a:pt x="7181" y="211"/>
                </a:lnTo>
                <a:lnTo>
                  <a:pt x="7037" y="67"/>
                </a:lnTo>
                <a:close/>
                <a:moveTo>
                  <a:pt x="2004" y="0"/>
                </a:moveTo>
                <a:lnTo>
                  <a:pt x="2541" y="0"/>
                </a:lnTo>
                <a:lnTo>
                  <a:pt x="2518" y="14"/>
                </a:lnTo>
                <a:lnTo>
                  <a:pt x="2551" y="36"/>
                </a:lnTo>
                <a:lnTo>
                  <a:pt x="2587" y="71"/>
                </a:lnTo>
                <a:lnTo>
                  <a:pt x="2609" y="134"/>
                </a:lnTo>
                <a:lnTo>
                  <a:pt x="2617" y="201"/>
                </a:lnTo>
                <a:lnTo>
                  <a:pt x="2607" y="263"/>
                </a:lnTo>
                <a:lnTo>
                  <a:pt x="2574" y="363"/>
                </a:lnTo>
                <a:lnTo>
                  <a:pt x="2520" y="446"/>
                </a:lnTo>
                <a:lnTo>
                  <a:pt x="2493" y="477"/>
                </a:lnTo>
                <a:lnTo>
                  <a:pt x="2436" y="546"/>
                </a:lnTo>
                <a:lnTo>
                  <a:pt x="2364" y="649"/>
                </a:lnTo>
                <a:lnTo>
                  <a:pt x="2303" y="781"/>
                </a:lnTo>
                <a:lnTo>
                  <a:pt x="2258" y="956"/>
                </a:lnTo>
                <a:lnTo>
                  <a:pt x="2245" y="1152"/>
                </a:lnTo>
                <a:lnTo>
                  <a:pt x="2253" y="1366"/>
                </a:lnTo>
                <a:lnTo>
                  <a:pt x="2300" y="1578"/>
                </a:lnTo>
                <a:lnTo>
                  <a:pt x="2380" y="1785"/>
                </a:lnTo>
                <a:lnTo>
                  <a:pt x="2491" y="1975"/>
                </a:lnTo>
                <a:lnTo>
                  <a:pt x="2616" y="2137"/>
                </a:lnTo>
                <a:lnTo>
                  <a:pt x="2770" y="2261"/>
                </a:lnTo>
                <a:lnTo>
                  <a:pt x="2882" y="2323"/>
                </a:lnTo>
                <a:lnTo>
                  <a:pt x="2992" y="2371"/>
                </a:lnTo>
                <a:lnTo>
                  <a:pt x="3075" y="2399"/>
                </a:lnTo>
                <a:lnTo>
                  <a:pt x="3129" y="2413"/>
                </a:lnTo>
                <a:lnTo>
                  <a:pt x="3070" y="2417"/>
                </a:lnTo>
                <a:lnTo>
                  <a:pt x="2978" y="2399"/>
                </a:lnTo>
                <a:lnTo>
                  <a:pt x="2856" y="2374"/>
                </a:lnTo>
                <a:lnTo>
                  <a:pt x="2715" y="2324"/>
                </a:lnTo>
                <a:lnTo>
                  <a:pt x="2568" y="2246"/>
                </a:lnTo>
                <a:lnTo>
                  <a:pt x="2409" y="2140"/>
                </a:lnTo>
                <a:lnTo>
                  <a:pt x="2269" y="2013"/>
                </a:lnTo>
                <a:lnTo>
                  <a:pt x="2144" y="1852"/>
                </a:lnTo>
                <a:lnTo>
                  <a:pt x="2029" y="1680"/>
                </a:lnTo>
                <a:lnTo>
                  <a:pt x="1945" y="1510"/>
                </a:lnTo>
                <a:lnTo>
                  <a:pt x="1888" y="1334"/>
                </a:lnTo>
                <a:lnTo>
                  <a:pt x="1842" y="1168"/>
                </a:lnTo>
                <a:lnTo>
                  <a:pt x="1808" y="979"/>
                </a:lnTo>
                <a:lnTo>
                  <a:pt x="1791" y="775"/>
                </a:lnTo>
                <a:lnTo>
                  <a:pt x="1808" y="561"/>
                </a:lnTo>
                <a:lnTo>
                  <a:pt x="1859" y="343"/>
                </a:lnTo>
                <a:lnTo>
                  <a:pt x="1922" y="153"/>
                </a:lnTo>
                <a:lnTo>
                  <a:pt x="2004" y="0"/>
                </a:lnTo>
                <a:close/>
                <a:moveTo>
                  <a:pt x="10753" y="0"/>
                </a:moveTo>
                <a:lnTo>
                  <a:pt x="10809" y="0"/>
                </a:lnTo>
                <a:lnTo>
                  <a:pt x="10776" y="17"/>
                </a:lnTo>
                <a:lnTo>
                  <a:pt x="10612" y="77"/>
                </a:lnTo>
                <a:lnTo>
                  <a:pt x="10460" y="95"/>
                </a:lnTo>
                <a:lnTo>
                  <a:pt x="10307" y="87"/>
                </a:lnTo>
                <a:lnTo>
                  <a:pt x="10163" y="49"/>
                </a:lnTo>
                <a:lnTo>
                  <a:pt x="10061" y="0"/>
                </a:lnTo>
                <a:lnTo>
                  <a:pt x="10131" y="0"/>
                </a:lnTo>
                <a:lnTo>
                  <a:pt x="10171" y="19"/>
                </a:lnTo>
                <a:lnTo>
                  <a:pt x="10327" y="60"/>
                </a:lnTo>
                <a:lnTo>
                  <a:pt x="10486" y="70"/>
                </a:lnTo>
                <a:lnTo>
                  <a:pt x="10646" y="47"/>
                </a:lnTo>
                <a:lnTo>
                  <a:pt x="10753" y="0"/>
                </a:lnTo>
                <a:close/>
                <a:moveTo>
                  <a:pt x="3267" y="0"/>
                </a:moveTo>
                <a:lnTo>
                  <a:pt x="3254" y="2"/>
                </a:lnTo>
                <a:lnTo>
                  <a:pt x="3083" y="66"/>
                </a:lnTo>
                <a:lnTo>
                  <a:pt x="2943" y="158"/>
                </a:lnTo>
                <a:lnTo>
                  <a:pt x="2807" y="283"/>
                </a:lnTo>
                <a:lnTo>
                  <a:pt x="2712" y="425"/>
                </a:lnTo>
                <a:lnTo>
                  <a:pt x="2644" y="587"/>
                </a:lnTo>
                <a:lnTo>
                  <a:pt x="2599" y="756"/>
                </a:lnTo>
                <a:lnTo>
                  <a:pt x="2603" y="937"/>
                </a:lnTo>
                <a:lnTo>
                  <a:pt x="2646" y="1116"/>
                </a:lnTo>
                <a:lnTo>
                  <a:pt x="2715" y="1295"/>
                </a:lnTo>
                <a:lnTo>
                  <a:pt x="2820" y="1457"/>
                </a:lnTo>
                <a:lnTo>
                  <a:pt x="2932" y="1596"/>
                </a:lnTo>
                <a:lnTo>
                  <a:pt x="3096" y="1755"/>
                </a:lnTo>
                <a:lnTo>
                  <a:pt x="3283" y="1900"/>
                </a:lnTo>
                <a:lnTo>
                  <a:pt x="3490" y="2019"/>
                </a:lnTo>
                <a:lnTo>
                  <a:pt x="3712" y="2129"/>
                </a:lnTo>
                <a:lnTo>
                  <a:pt x="3946" y="2242"/>
                </a:lnTo>
                <a:lnTo>
                  <a:pt x="4183" y="2343"/>
                </a:lnTo>
                <a:lnTo>
                  <a:pt x="4302" y="2398"/>
                </a:lnTo>
                <a:lnTo>
                  <a:pt x="4278" y="2226"/>
                </a:lnTo>
                <a:lnTo>
                  <a:pt x="4257" y="1938"/>
                </a:lnTo>
                <a:lnTo>
                  <a:pt x="4273" y="1633"/>
                </a:lnTo>
                <a:lnTo>
                  <a:pt x="4280" y="1410"/>
                </a:lnTo>
                <a:lnTo>
                  <a:pt x="4316" y="1175"/>
                </a:lnTo>
                <a:lnTo>
                  <a:pt x="4338" y="1093"/>
                </a:lnTo>
                <a:lnTo>
                  <a:pt x="4227" y="970"/>
                </a:lnTo>
                <a:lnTo>
                  <a:pt x="4197" y="1041"/>
                </a:lnTo>
                <a:lnTo>
                  <a:pt x="4123" y="1150"/>
                </a:lnTo>
                <a:lnTo>
                  <a:pt x="4011" y="1236"/>
                </a:lnTo>
                <a:lnTo>
                  <a:pt x="3897" y="1303"/>
                </a:lnTo>
                <a:lnTo>
                  <a:pt x="3766" y="1333"/>
                </a:lnTo>
                <a:lnTo>
                  <a:pt x="3647" y="1347"/>
                </a:lnTo>
                <a:lnTo>
                  <a:pt x="3537" y="1324"/>
                </a:lnTo>
                <a:lnTo>
                  <a:pt x="3428" y="1276"/>
                </a:lnTo>
                <a:lnTo>
                  <a:pt x="3335" y="1213"/>
                </a:lnTo>
                <a:lnTo>
                  <a:pt x="3259" y="1135"/>
                </a:lnTo>
                <a:lnTo>
                  <a:pt x="3201" y="1036"/>
                </a:lnTo>
                <a:lnTo>
                  <a:pt x="3180" y="921"/>
                </a:lnTo>
                <a:lnTo>
                  <a:pt x="3175" y="869"/>
                </a:lnTo>
                <a:lnTo>
                  <a:pt x="3200" y="991"/>
                </a:lnTo>
                <a:lnTo>
                  <a:pt x="3253" y="1108"/>
                </a:lnTo>
                <a:lnTo>
                  <a:pt x="3334" y="1193"/>
                </a:lnTo>
                <a:lnTo>
                  <a:pt x="3443" y="1267"/>
                </a:lnTo>
                <a:lnTo>
                  <a:pt x="3566" y="1312"/>
                </a:lnTo>
                <a:lnTo>
                  <a:pt x="3685" y="1324"/>
                </a:lnTo>
                <a:lnTo>
                  <a:pt x="3839" y="1301"/>
                </a:lnTo>
                <a:lnTo>
                  <a:pt x="3977" y="1240"/>
                </a:lnTo>
                <a:lnTo>
                  <a:pt x="4087" y="1141"/>
                </a:lnTo>
                <a:lnTo>
                  <a:pt x="4176" y="1022"/>
                </a:lnTo>
                <a:lnTo>
                  <a:pt x="4206" y="948"/>
                </a:lnTo>
                <a:lnTo>
                  <a:pt x="4113" y="845"/>
                </a:lnTo>
                <a:lnTo>
                  <a:pt x="3878" y="590"/>
                </a:lnTo>
                <a:lnTo>
                  <a:pt x="3640" y="348"/>
                </a:lnTo>
                <a:lnTo>
                  <a:pt x="3407" y="106"/>
                </a:lnTo>
                <a:lnTo>
                  <a:pt x="3308" y="0"/>
                </a:lnTo>
                <a:lnTo>
                  <a:pt x="3494" y="0"/>
                </a:lnTo>
                <a:lnTo>
                  <a:pt x="3503" y="9"/>
                </a:lnTo>
                <a:lnTo>
                  <a:pt x="3745" y="240"/>
                </a:lnTo>
                <a:lnTo>
                  <a:pt x="3989" y="485"/>
                </a:lnTo>
                <a:lnTo>
                  <a:pt x="4232" y="735"/>
                </a:lnTo>
                <a:lnTo>
                  <a:pt x="4258" y="761"/>
                </a:lnTo>
                <a:lnTo>
                  <a:pt x="4262" y="743"/>
                </a:lnTo>
                <a:lnTo>
                  <a:pt x="4251" y="592"/>
                </a:lnTo>
                <a:lnTo>
                  <a:pt x="4203" y="457"/>
                </a:lnTo>
                <a:lnTo>
                  <a:pt x="4133" y="329"/>
                </a:lnTo>
                <a:lnTo>
                  <a:pt x="4033" y="220"/>
                </a:lnTo>
                <a:lnTo>
                  <a:pt x="3930" y="122"/>
                </a:lnTo>
                <a:lnTo>
                  <a:pt x="3771" y="41"/>
                </a:lnTo>
                <a:lnTo>
                  <a:pt x="3616" y="0"/>
                </a:lnTo>
                <a:lnTo>
                  <a:pt x="3748" y="0"/>
                </a:lnTo>
                <a:lnTo>
                  <a:pt x="3859" y="51"/>
                </a:lnTo>
                <a:lnTo>
                  <a:pt x="3985" y="136"/>
                </a:lnTo>
                <a:lnTo>
                  <a:pt x="4092" y="241"/>
                </a:lnTo>
                <a:lnTo>
                  <a:pt x="4184" y="356"/>
                </a:lnTo>
                <a:lnTo>
                  <a:pt x="4244" y="494"/>
                </a:lnTo>
                <a:lnTo>
                  <a:pt x="4277" y="637"/>
                </a:lnTo>
                <a:lnTo>
                  <a:pt x="4283" y="786"/>
                </a:lnTo>
                <a:lnTo>
                  <a:pt x="4395" y="898"/>
                </a:lnTo>
                <a:lnTo>
                  <a:pt x="4470" y="714"/>
                </a:lnTo>
                <a:lnTo>
                  <a:pt x="4581" y="486"/>
                </a:lnTo>
                <a:lnTo>
                  <a:pt x="4719" y="278"/>
                </a:lnTo>
                <a:lnTo>
                  <a:pt x="4869" y="98"/>
                </a:lnTo>
                <a:lnTo>
                  <a:pt x="4987" y="0"/>
                </a:lnTo>
                <a:lnTo>
                  <a:pt x="5106" y="0"/>
                </a:lnTo>
                <a:lnTo>
                  <a:pt x="4926" y="126"/>
                </a:lnTo>
                <a:lnTo>
                  <a:pt x="4767" y="290"/>
                </a:lnTo>
                <a:lnTo>
                  <a:pt x="4638" y="488"/>
                </a:lnTo>
                <a:lnTo>
                  <a:pt x="4524" y="702"/>
                </a:lnTo>
                <a:lnTo>
                  <a:pt x="4438" y="931"/>
                </a:lnTo>
                <a:lnTo>
                  <a:pt x="4436" y="939"/>
                </a:lnTo>
                <a:lnTo>
                  <a:pt x="4477" y="979"/>
                </a:lnTo>
                <a:lnTo>
                  <a:pt x="4703" y="1245"/>
                </a:lnTo>
                <a:lnTo>
                  <a:pt x="4916" y="1513"/>
                </a:lnTo>
                <a:lnTo>
                  <a:pt x="5180" y="1852"/>
                </a:lnTo>
                <a:lnTo>
                  <a:pt x="5452" y="2213"/>
                </a:lnTo>
                <a:lnTo>
                  <a:pt x="5693" y="2592"/>
                </a:lnTo>
                <a:lnTo>
                  <a:pt x="5937" y="2984"/>
                </a:lnTo>
                <a:lnTo>
                  <a:pt x="6160" y="3384"/>
                </a:lnTo>
                <a:lnTo>
                  <a:pt x="6234" y="3528"/>
                </a:lnTo>
                <a:lnTo>
                  <a:pt x="6190" y="3392"/>
                </a:lnTo>
                <a:lnTo>
                  <a:pt x="6039" y="2792"/>
                </a:lnTo>
                <a:lnTo>
                  <a:pt x="5944" y="2303"/>
                </a:lnTo>
                <a:lnTo>
                  <a:pt x="5763" y="2205"/>
                </a:lnTo>
                <a:lnTo>
                  <a:pt x="5624" y="2098"/>
                </a:lnTo>
                <a:lnTo>
                  <a:pt x="5501" y="1975"/>
                </a:lnTo>
                <a:lnTo>
                  <a:pt x="5419" y="1825"/>
                </a:lnTo>
                <a:lnTo>
                  <a:pt x="5359" y="1661"/>
                </a:lnTo>
                <a:lnTo>
                  <a:pt x="5338" y="1495"/>
                </a:lnTo>
                <a:lnTo>
                  <a:pt x="5346" y="1317"/>
                </a:lnTo>
                <a:lnTo>
                  <a:pt x="5403" y="1152"/>
                </a:lnTo>
                <a:lnTo>
                  <a:pt x="5491" y="989"/>
                </a:lnTo>
                <a:lnTo>
                  <a:pt x="5559" y="923"/>
                </a:lnTo>
                <a:lnTo>
                  <a:pt x="5458" y="1064"/>
                </a:lnTo>
                <a:lnTo>
                  <a:pt x="5393" y="1214"/>
                </a:lnTo>
                <a:lnTo>
                  <a:pt x="5367" y="1387"/>
                </a:lnTo>
                <a:lnTo>
                  <a:pt x="5363" y="1547"/>
                </a:lnTo>
                <a:lnTo>
                  <a:pt x="5399" y="1704"/>
                </a:lnTo>
                <a:lnTo>
                  <a:pt x="5468" y="1857"/>
                </a:lnTo>
                <a:lnTo>
                  <a:pt x="5562" y="1991"/>
                </a:lnTo>
                <a:lnTo>
                  <a:pt x="5679" y="2106"/>
                </a:lnTo>
                <a:lnTo>
                  <a:pt x="5836" y="2218"/>
                </a:lnTo>
                <a:lnTo>
                  <a:pt x="5935" y="2258"/>
                </a:lnTo>
                <a:lnTo>
                  <a:pt x="5924" y="2202"/>
                </a:lnTo>
                <a:lnTo>
                  <a:pt x="5843" y="1654"/>
                </a:lnTo>
                <a:lnTo>
                  <a:pt x="5797" y="1120"/>
                </a:lnTo>
                <a:lnTo>
                  <a:pt x="5777" y="607"/>
                </a:lnTo>
                <a:lnTo>
                  <a:pt x="5807" y="126"/>
                </a:lnTo>
                <a:lnTo>
                  <a:pt x="5819" y="0"/>
                </a:lnTo>
                <a:lnTo>
                  <a:pt x="6038" y="0"/>
                </a:lnTo>
                <a:lnTo>
                  <a:pt x="6007" y="224"/>
                </a:lnTo>
                <a:lnTo>
                  <a:pt x="5968" y="715"/>
                </a:lnTo>
                <a:lnTo>
                  <a:pt x="5964" y="1242"/>
                </a:lnTo>
                <a:lnTo>
                  <a:pt x="5994" y="1653"/>
                </a:lnTo>
                <a:lnTo>
                  <a:pt x="5996" y="1636"/>
                </a:lnTo>
                <a:lnTo>
                  <a:pt x="6071" y="1327"/>
                </a:lnTo>
                <a:lnTo>
                  <a:pt x="6181" y="1029"/>
                </a:lnTo>
                <a:lnTo>
                  <a:pt x="6333" y="747"/>
                </a:lnTo>
                <a:lnTo>
                  <a:pt x="6530" y="484"/>
                </a:lnTo>
                <a:lnTo>
                  <a:pt x="6731" y="260"/>
                </a:lnTo>
                <a:lnTo>
                  <a:pt x="6968" y="65"/>
                </a:lnTo>
                <a:lnTo>
                  <a:pt x="7005" y="41"/>
                </a:lnTo>
                <a:lnTo>
                  <a:pt x="6946" y="0"/>
                </a:lnTo>
                <a:lnTo>
                  <a:pt x="7131" y="0"/>
                </a:lnTo>
                <a:lnTo>
                  <a:pt x="7093" y="28"/>
                </a:lnTo>
                <a:lnTo>
                  <a:pt x="7219" y="163"/>
                </a:lnTo>
                <a:lnTo>
                  <a:pt x="7258" y="220"/>
                </a:lnTo>
                <a:lnTo>
                  <a:pt x="7329" y="185"/>
                </a:lnTo>
                <a:lnTo>
                  <a:pt x="7491" y="132"/>
                </a:lnTo>
                <a:lnTo>
                  <a:pt x="7705" y="78"/>
                </a:lnTo>
                <a:lnTo>
                  <a:pt x="7934" y="61"/>
                </a:lnTo>
                <a:lnTo>
                  <a:pt x="8160" y="82"/>
                </a:lnTo>
                <a:lnTo>
                  <a:pt x="8378" y="133"/>
                </a:lnTo>
                <a:lnTo>
                  <a:pt x="8596" y="210"/>
                </a:lnTo>
                <a:lnTo>
                  <a:pt x="8791" y="325"/>
                </a:lnTo>
                <a:lnTo>
                  <a:pt x="8927" y="428"/>
                </a:lnTo>
                <a:lnTo>
                  <a:pt x="8926" y="425"/>
                </a:lnTo>
                <a:lnTo>
                  <a:pt x="8841" y="184"/>
                </a:lnTo>
                <a:lnTo>
                  <a:pt x="8799" y="0"/>
                </a:lnTo>
                <a:lnTo>
                  <a:pt x="8836" y="0"/>
                </a:lnTo>
                <a:lnTo>
                  <a:pt x="8841" y="36"/>
                </a:lnTo>
                <a:lnTo>
                  <a:pt x="8923" y="289"/>
                </a:lnTo>
                <a:lnTo>
                  <a:pt x="9029" y="523"/>
                </a:lnTo>
                <a:lnTo>
                  <a:pt x="9030" y="525"/>
                </a:lnTo>
                <a:lnTo>
                  <a:pt x="9128" y="633"/>
                </a:lnTo>
                <a:lnTo>
                  <a:pt x="9251" y="826"/>
                </a:lnTo>
                <a:lnTo>
                  <a:pt x="9270" y="859"/>
                </a:lnTo>
                <a:lnTo>
                  <a:pt x="9327" y="929"/>
                </a:lnTo>
                <a:lnTo>
                  <a:pt x="9510" y="1113"/>
                </a:lnTo>
                <a:lnTo>
                  <a:pt x="9727" y="1266"/>
                </a:lnTo>
                <a:lnTo>
                  <a:pt x="9943" y="1400"/>
                </a:lnTo>
                <a:lnTo>
                  <a:pt x="10183" y="1514"/>
                </a:lnTo>
                <a:lnTo>
                  <a:pt x="10296" y="1553"/>
                </a:lnTo>
                <a:lnTo>
                  <a:pt x="10299" y="1365"/>
                </a:lnTo>
                <a:lnTo>
                  <a:pt x="10259" y="1103"/>
                </a:lnTo>
                <a:lnTo>
                  <a:pt x="10176" y="857"/>
                </a:lnTo>
                <a:lnTo>
                  <a:pt x="10061" y="608"/>
                </a:lnTo>
                <a:lnTo>
                  <a:pt x="9908" y="381"/>
                </a:lnTo>
                <a:lnTo>
                  <a:pt x="9724" y="178"/>
                </a:lnTo>
                <a:lnTo>
                  <a:pt x="9500" y="3"/>
                </a:lnTo>
                <a:lnTo>
                  <a:pt x="9495" y="0"/>
                </a:lnTo>
                <a:lnTo>
                  <a:pt x="9549" y="0"/>
                </a:lnTo>
                <a:lnTo>
                  <a:pt x="9709" y="136"/>
                </a:lnTo>
                <a:lnTo>
                  <a:pt x="9898" y="346"/>
                </a:lnTo>
                <a:lnTo>
                  <a:pt x="10066" y="590"/>
                </a:lnTo>
                <a:lnTo>
                  <a:pt x="10193" y="842"/>
                </a:lnTo>
                <a:lnTo>
                  <a:pt x="10283" y="1110"/>
                </a:lnTo>
                <a:lnTo>
                  <a:pt x="10325" y="1391"/>
                </a:lnTo>
                <a:lnTo>
                  <a:pt x="10327" y="1564"/>
                </a:lnTo>
                <a:lnTo>
                  <a:pt x="10431" y="1599"/>
                </a:lnTo>
                <a:lnTo>
                  <a:pt x="10690" y="1667"/>
                </a:lnTo>
                <a:lnTo>
                  <a:pt x="10949" y="1709"/>
                </a:lnTo>
                <a:lnTo>
                  <a:pt x="11044" y="1712"/>
                </a:lnTo>
                <a:lnTo>
                  <a:pt x="11127" y="1447"/>
                </a:lnTo>
                <a:lnTo>
                  <a:pt x="11243" y="1079"/>
                </a:lnTo>
                <a:lnTo>
                  <a:pt x="11379" y="587"/>
                </a:lnTo>
                <a:lnTo>
                  <a:pt x="11531" y="106"/>
                </a:lnTo>
                <a:lnTo>
                  <a:pt x="11567" y="0"/>
                </a:lnTo>
                <a:lnTo>
                  <a:pt x="11636" y="0"/>
                </a:lnTo>
                <a:lnTo>
                  <a:pt x="11588" y="134"/>
                </a:lnTo>
                <a:lnTo>
                  <a:pt x="11436" y="615"/>
                </a:lnTo>
                <a:lnTo>
                  <a:pt x="11303" y="1095"/>
                </a:lnTo>
                <a:lnTo>
                  <a:pt x="11196" y="1478"/>
                </a:lnTo>
                <a:lnTo>
                  <a:pt x="11122" y="1713"/>
                </a:lnTo>
                <a:lnTo>
                  <a:pt x="11217" y="1716"/>
                </a:lnTo>
                <a:lnTo>
                  <a:pt x="11478" y="1701"/>
                </a:lnTo>
                <a:lnTo>
                  <a:pt x="11734" y="1658"/>
                </a:lnTo>
                <a:lnTo>
                  <a:pt x="11985" y="1583"/>
                </a:lnTo>
                <a:lnTo>
                  <a:pt x="12229" y="1486"/>
                </a:lnTo>
                <a:lnTo>
                  <a:pt x="12500" y="1313"/>
                </a:lnTo>
                <a:lnTo>
                  <a:pt x="12754" y="1129"/>
                </a:lnTo>
                <a:lnTo>
                  <a:pt x="12964" y="895"/>
                </a:lnTo>
                <a:lnTo>
                  <a:pt x="13155" y="656"/>
                </a:lnTo>
                <a:lnTo>
                  <a:pt x="13314" y="395"/>
                </a:lnTo>
                <a:lnTo>
                  <a:pt x="13439" y="113"/>
                </a:lnTo>
                <a:lnTo>
                  <a:pt x="13479" y="0"/>
                </a:lnTo>
                <a:lnTo>
                  <a:pt x="13585" y="0"/>
                </a:lnTo>
                <a:lnTo>
                  <a:pt x="13551" y="104"/>
                </a:lnTo>
                <a:lnTo>
                  <a:pt x="13421" y="404"/>
                </a:lnTo>
                <a:lnTo>
                  <a:pt x="13250" y="687"/>
                </a:lnTo>
                <a:lnTo>
                  <a:pt x="13048" y="943"/>
                </a:lnTo>
                <a:lnTo>
                  <a:pt x="12803" y="1187"/>
                </a:lnTo>
                <a:lnTo>
                  <a:pt x="12537" y="1394"/>
                </a:lnTo>
                <a:lnTo>
                  <a:pt x="12309" y="1527"/>
                </a:lnTo>
                <a:lnTo>
                  <a:pt x="12069" y="1631"/>
                </a:lnTo>
                <a:lnTo>
                  <a:pt x="11818" y="1706"/>
                </a:lnTo>
                <a:lnTo>
                  <a:pt x="11559" y="1760"/>
                </a:lnTo>
                <a:lnTo>
                  <a:pt x="11292" y="1774"/>
                </a:lnTo>
                <a:lnTo>
                  <a:pt x="11103" y="1772"/>
                </a:lnTo>
                <a:lnTo>
                  <a:pt x="11081" y="1841"/>
                </a:lnTo>
                <a:lnTo>
                  <a:pt x="10961" y="2201"/>
                </a:lnTo>
                <a:lnTo>
                  <a:pt x="10839" y="2542"/>
                </a:lnTo>
                <a:lnTo>
                  <a:pt x="10731" y="2842"/>
                </a:lnTo>
                <a:lnTo>
                  <a:pt x="10785" y="2773"/>
                </a:lnTo>
                <a:lnTo>
                  <a:pt x="10910" y="2690"/>
                </a:lnTo>
                <a:lnTo>
                  <a:pt x="11043" y="2622"/>
                </a:lnTo>
                <a:lnTo>
                  <a:pt x="11161" y="2589"/>
                </a:lnTo>
                <a:lnTo>
                  <a:pt x="11293" y="2578"/>
                </a:lnTo>
                <a:lnTo>
                  <a:pt x="11425" y="2587"/>
                </a:lnTo>
                <a:lnTo>
                  <a:pt x="11546" y="2619"/>
                </a:lnTo>
                <a:lnTo>
                  <a:pt x="11655" y="2667"/>
                </a:lnTo>
                <a:lnTo>
                  <a:pt x="11755" y="2751"/>
                </a:lnTo>
                <a:lnTo>
                  <a:pt x="11839" y="2850"/>
                </a:lnTo>
                <a:lnTo>
                  <a:pt x="11877" y="2950"/>
                </a:lnTo>
                <a:lnTo>
                  <a:pt x="11904" y="3067"/>
                </a:lnTo>
                <a:lnTo>
                  <a:pt x="11904" y="3189"/>
                </a:lnTo>
                <a:lnTo>
                  <a:pt x="11888" y="3300"/>
                </a:lnTo>
                <a:lnTo>
                  <a:pt x="11835" y="3402"/>
                </a:lnTo>
                <a:lnTo>
                  <a:pt x="11762" y="3486"/>
                </a:lnTo>
                <a:lnTo>
                  <a:pt x="11686" y="3534"/>
                </a:lnTo>
                <a:lnTo>
                  <a:pt x="11871" y="3560"/>
                </a:lnTo>
                <a:lnTo>
                  <a:pt x="12060" y="3622"/>
                </a:lnTo>
                <a:lnTo>
                  <a:pt x="12249" y="3711"/>
                </a:lnTo>
                <a:lnTo>
                  <a:pt x="12406" y="3823"/>
                </a:lnTo>
                <a:lnTo>
                  <a:pt x="12551" y="3983"/>
                </a:lnTo>
                <a:lnTo>
                  <a:pt x="12654" y="4152"/>
                </a:lnTo>
                <a:lnTo>
                  <a:pt x="12722" y="4311"/>
                </a:lnTo>
                <a:lnTo>
                  <a:pt x="12759" y="4488"/>
                </a:lnTo>
                <a:lnTo>
                  <a:pt x="12775" y="4672"/>
                </a:lnTo>
                <a:lnTo>
                  <a:pt x="12765" y="4856"/>
                </a:lnTo>
                <a:lnTo>
                  <a:pt x="12741" y="4961"/>
                </a:lnTo>
                <a:lnTo>
                  <a:pt x="12858" y="5016"/>
                </a:lnTo>
                <a:lnTo>
                  <a:pt x="13161" y="5185"/>
                </a:lnTo>
                <a:lnTo>
                  <a:pt x="13410" y="5386"/>
                </a:lnTo>
                <a:lnTo>
                  <a:pt x="13628" y="5610"/>
                </a:lnTo>
                <a:lnTo>
                  <a:pt x="13810" y="5871"/>
                </a:lnTo>
                <a:lnTo>
                  <a:pt x="13964" y="6143"/>
                </a:lnTo>
                <a:lnTo>
                  <a:pt x="14068" y="6434"/>
                </a:lnTo>
                <a:lnTo>
                  <a:pt x="14133" y="6747"/>
                </a:lnTo>
                <a:lnTo>
                  <a:pt x="14148" y="7059"/>
                </a:lnTo>
                <a:lnTo>
                  <a:pt x="14133" y="7312"/>
                </a:lnTo>
                <a:lnTo>
                  <a:pt x="14087" y="7558"/>
                </a:lnTo>
                <a:lnTo>
                  <a:pt x="14010" y="7801"/>
                </a:lnTo>
                <a:lnTo>
                  <a:pt x="13917" y="8034"/>
                </a:lnTo>
                <a:lnTo>
                  <a:pt x="13798" y="8267"/>
                </a:lnTo>
                <a:lnTo>
                  <a:pt x="13642" y="8470"/>
                </a:lnTo>
                <a:lnTo>
                  <a:pt x="13472" y="8650"/>
                </a:lnTo>
                <a:lnTo>
                  <a:pt x="13262" y="8814"/>
                </a:lnTo>
                <a:lnTo>
                  <a:pt x="13022" y="8944"/>
                </a:lnTo>
                <a:lnTo>
                  <a:pt x="12769" y="9051"/>
                </a:lnTo>
                <a:lnTo>
                  <a:pt x="12510" y="9105"/>
                </a:lnTo>
                <a:lnTo>
                  <a:pt x="12234" y="9129"/>
                </a:lnTo>
                <a:lnTo>
                  <a:pt x="11971" y="9099"/>
                </a:lnTo>
                <a:lnTo>
                  <a:pt x="11711" y="9037"/>
                </a:lnTo>
                <a:lnTo>
                  <a:pt x="11450" y="8929"/>
                </a:lnTo>
                <a:lnTo>
                  <a:pt x="11240" y="8797"/>
                </a:lnTo>
                <a:lnTo>
                  <a:pt x="11057" y="8639"/>
                </a:lnTo>
                <a:lnTo>
                  <a:pt x="10900" y="8450"/>
                </a:lnTo>
                <a:lnTo>
                  <a:pt x="10781" y="8245"/>
                </a:lnTo>
                <a:lnTo>
                  <a:pt x="10712" y="8064"/>
                </a:lnTo>
                <a:lnTo>
                  <a:pt x="10623" y="8037"/>
                </a:lnTo>
                <a:lnTo>
                  <a:pt x="10504" y="7954"/>
                </a:lnTo>
                <a:lnTo>
                  <a:pt x="10413" y="7859"/>
                </a:lnTo>
                <a:lnTo>
                  <a:pt x="10339" y="7724"/>
                </a:lnTo>
                <a:lnTo>
                  <a:pt x="10298" y="7585"/>
                </a:lnTo>
                <a:lnTo>
                  <a:pt x="10294" y="7429"/>
                </a:lnTo>
                <a:lnTo>
                  <a:pt x="10322" y="7275"/>
                </a:lnTo>
                <a:lnTo>
                  <a:pt x="10388" y="7145"/>
                </a:lnTo>
                <a:lnTo>
                  <a:pt x="10468" y="7063"/>
                </a:lnTo>
                <a:lnTo>
                  <a:pt x="10560" y="7004"/>
                </a:lnTo>
                <a:lnTo>
                  <a:pt x="10662" y="6960"/>
                </a:lnTo>
                <a:lnTo>
                  <a:pt x="10774" y="6951"/>
                </a:lnTo>
                <a:lnTo>
                  <a:pt x="10812" y="6960"/>
                </a:lnTo>
                <a:lnTo>
                  <a:pt x="10847" y="6893"/>
                </a:lnTo>
                <a:lnTo>
                  <a:pt x="10959" y="6735"/>
                </a:lnTo>
                <a:lnTo>
                  <a:pt x="11084" y="6601"/>
                </a:lnTo>
                <a:lnTo>
                  <a:pt x="11238" y="6481"/>
                </a:lnTo>
                <a:lnTo>
                  <a:pt x="11398" y="6388"/>
                </a:lnTo>
                <a:lnTo>
                  <a:pt x="11570" y="6317"/>
                </a:lnTo>
                <a:lnTo>
                  <a:pt x="11615" y="6311"/>
                </a:lnTo>
                <a:lnTo>
                  <a:pt x="11492" y="6175"/>
                </a:lnTo>
                <a:lnTo>
                  <a:pt x="11326" y="6047"/>
                </a:lnTo>
                <a:lnTo>
                  <a:pt x="11133" y="5951"/>
                </a:lnTo>
                <a:lnTo>
                  <a:pt x="10935" y="5874"/>
                </a:lnTo>
                <a:lnTo>
                  <a:pt x="10867" y="5858"/>
                </a:lnTo>
                <a:lnTo>
                  <a:pt x="10867" y="5862"/>
                </a:lnTo>
                <a:lnTo>
                  <a:pt x="10850" y="5901"/>
                </a:lnTo>
                <a:lnTo>
                  <a:pt x="10862" y="5857"/>
                </a:lnTo>
                <a:lnTo>
                  <a:pt x="10716" y="5823"/>
                </a:lnTo>
                <a:lnTo>
                  <a:pt x="10547" y="5808"/>
                </a:lnTo>
                <a:lnTo>
                  <a:pt x="10546" y="5810"/>
                </a:lnTo>
                <a:lnTo>
                  <a:pt x="10546" y="5808"/>
                </a:lnTo>
                <a:lnTo>
                  <a:pt x="10496" y="5803"/>
                </a:lnTo>
                <a:lnTo>
                  <a:pt x="10202" y="5823"/>
                </a:lnTo>
                <a:lnTo>
                  <a:pt x="9963" y="5878"/>
                </a:lnTo>
                <a:lnTo>
                  <a:pt x="9986" y="5959"/>
                </a:lnTo>
                <a:lnTo>
                  <a:pt x="10042" y="6064"/>
                </a:lnTo>
                <a:lnTo>
                  <a:pt x="10128" y="6151"/>
                </a:lnTo>
                <a:lnTo>
                  <a:pt x="10232" y="6197"/>
                </a:lnTo>
                <a:lnTo>
                  <a:pt x="10354" y="6223"/>
                </a:lnTo>
                <a:lnTo>
                  <a:pt x="10466" y="6213"/>
                </a:lnTo>
                <a:lnTo>
                  <a:pt x="10584" y="6180"/>
                </a:lnTo>
                <a:lnTo>
                  <a:pt x="10683" y="6123"/>
                </a:lnTo>
                <a:lnTo>
                  <a:pt x="10771" y="6030"/>
                </a:lnTo>
                <a:lnTo>
                  <a:pt x="10840" y="5925"/>
                </a:lnTo>
                <a:lnTo>
                  <a:pt x="10817" y="5978"/>
                </a:lnTo>
                <a:lnTo>
                  <a:pt x="10747" y="6075"/>
                </a:lnTo>
                <a:lnTo>
                  <a:pt x="10655" y="6154"/>
                </a:lnTo>
                <a:lnTo>
                  <a:pt x="10550" y="6210"/>
                </a:lnTo>
                <a:lnTo>
                  <a:pt x="10434" y="6237"/>
                </a:lnTo>
                <a:lnTo>
                  <a:pt x="10305" y="6236"/>
                </a:lnTo>
                <a:lnTo>
                  <a:pt x="10181" y="6196"/>
                </a:lnTo>
                <a:lnTo>
                  <a:pt x="10084" y="6126"/>
                </a:lnTo>
                <a:lnTo>
                  <a:pt x="10003" y="6040"/>
                </a:lnTo>
                <a:lnTo>
                  <a:pt x="9956" y="5925"/>
                </a:lnTo>
                <a:lnTo>
                  <a:pt x="9955" y="5879"/>
                </a:lnTo>
                <a:lnTo>
                  <a:pt x="9928" y="5886"/>
                </a:lnTo>
                <a:lnTo>
                  <a:pt x="9663" y="5990"/>
                </a:lnTo>
                <a:lnTo>
                  <a:pt x="9424" y="6139"/>
                </a:lnTo>
                <a:lnTo>
                  <a:pt x="9197" y="6317"/>
                </a:lnTo>
                <a:lnTo>
                  <a:pt x="9010" y="6538"/>
                </a:lnTo>
                <a:lnTo>
                  <a:pt x="8885" y="6746"/>
                </a:lnTo>
                <a:lnTo>
                  <a:pt x="8966" y="6681"/>
                </a:lnTo>
                <a:lnTo>
                  <a:pt x="9123" y="6600"/>
                </a:lnTo>
                <a:lnTo>
                  <a:pt x="9298" y="6543"/>
                </a:lnTo>
                <a:lnTo>
                  <a:pt x="9483" y="6528"/>
                </a:lnTo>
                <a:lnTo>
                  <a:pt x="9669" y="6551"/>
                </a:lnTo>
                <a:lnTo>
                  <a:pt x="9802" y="6586"/>
                </a:lnTo>
                <a:lnTo>
                  <a:pt x="9925" y="6631"/>
                </a:lnTo>
                <a:lnTo>
                  <a:pt x="10040" y="6706"/>
                </a:lnTo>
                <a:lnTo>
                  <a:pt x="10139" y="6796"/>
                </a:lnTo>
                <a:lnTo>
                  <a:pt x="10216" y="6920"/>
                </a:lnTo>
                <a:lnTo>
                  <a:pt x="10274" y="7064"/>
                </a:lnTo>
                <a:lnTo>
                  <a:pt x="10294" y="7210"/>
                </a:lnTo>
                <a:lnTo>
                  <a:pt x="10292" y="7242"/>
                </a:lnTo>
                <a:lnTo>
                  <a:pt x="10282" y="7156"/>
                </a:lnTo>
                <a:lnTo>
                  <a:pt x="10239" y="7003"/>
                </a:lnTo>
                <a:lnTo>
                  <a:pt x="10164" y="6874"/>
                </a:lnTo>
                <a:lnTo>
                  <a:pt x="10061" y="6750"/>
                </a:lnTo>
                <a:lnTo>
                  <a:pt x="9943" y="6661"/>
                </a:lnTo>
                <a:lnTo>
                  <a:pt x="9805" y="6599"/>
                </a:lnTo>
                <a:lnTo>
                  <a:pt x="9654" y="6560"/>
                </a:lnTo>
                <a:lnTo>
                  <a:pt x="9492" y="6543"/>
                </a:lnTo>
                <a:lnTo>
                  <a:pt x="9300" y="6563"/>
                </a:lnTo>
                <a:lnTo>
                  <a:pt x="9126" y="6614"/>
                </a:lnTo>
                <a:lnTo>
                  <a:pt x="8963" y="6693"/>
                </a:lnTo>
                <a:lnTo>
                  <a:pt x="8877" y="6759"/>
                </a:lnTo>
                <a:lnTo>
                  <a:pt x="8862" y="6783"/>
                </a:lnTo>
                <a:lnTo>
                  <a:pt x="8864" y="6777"/>
                </a:lnTo>
                <a:lnTo>
                  <a:pt x="8867" y="6767"/>
                </a:lnTo>
                <a:lnTo>
                  <a:pt x="8852" y="6778"/>
                </a:lnTo>
                <a:lnTo>
                  <a:pt x="8769" y="6919"/>
                </a:lnTo>
                <a:lnTo>
                  <a:pt x="8688" y="7049"/>
                </a:lnTo>
                <a:lnTo>
                  <a:pt x="8772" y="7003"/>
                </a:lnTo>
                <a:lnTo>
                  <a:pt x="8893" y="6984"/>
                </a:lnTo>
                <a:lnTo>
                  <a:pt x="8999" y="6998"/>
                </a:lnTo>
                <a:lnTo>
                  <a:pt x="9111" y="7035"/>
                </a:lnTo>
                <a:lnTo>
                  <a:pt x="9198" y="7096"/>
                </a:lnTo>
                <a:lnTo>
                  <a:pt x="9245" y="7186"/>
                </a:lnTo>
                <a:lnTo>
                  <a:pt x="9251" y="7204"/>
                </a:lnTo>
                <a:lnTo>
                  <a:pt x="9199" y="7116"/>
                </a:lnTo>
                <a:lnTo>
                  <a:pt x="9119" y="7056"/>
                </a:lnTo>
                <a:lnTo>
                  <a:pt x="9021" y="7011"/>
                </a:lnTo>
                <a:lnTo>
                  <a:pt x="8917" y="6990"/>
                </a:lnTo>
                <a:lnTo>
                  <a:pt x="8816" y="7008"/>
                </a:lnTo>
                <a:lnTo>
                  <a:pt x="8693" y="7060"/>
                </a:lnTo>
                <a:lnTo>
                  <a:pt x="8673" y="7073"/>
                </a:lnTo>
                <a:lnTo>
                  <a:pt x="8558" y="7256"/>
                </a:lnTo>
                <a:lnTo>
                  <a:pt x="8332" y="7602"/>
                </a:lnTo>
                <a:lnTo>
                  <a:pt x="8092" y="7950"/>
                </a:lnTo>
                <a:lnTo>
                  <a:pt x="8031" y="8041"/>
                </a:lnTo>
                <a:lnTo>
                  <a:pt x="8170" y="7925"/>
                </a:lnTo>
                <a:lnTo>
                  <a:pt x="8370" y="7798"/>
                </a:lnTo>
                <a:lnTo>
                  <a:pt x="8586" y="7713"/>
                </a:lnTo>
                <a:lnTo>
                  <a:pt x="8819" y="7659"/>
                </a:lnTo>
                <a:lnTo>
                  <a:pt x="8932" y="7644"/>
                </a:lnTo>
                <a:lnTo>
                  <a:pt x="8879" y="7623"/>
                </a:lnTo>
                <a:lnTo>
                  <a:pt x="8806" y="7559"/>
                </a:lnTo>
                <a:lnTo>
                  <a:pt x="8767" y="7465"/>
                </a:lnTo>
                <a:lnTo>
                  <a:pt x="8774" y="7364"/>
                </a:lnTo>
                <a:lnTo>
                  <a:pt x="8797" y="7299"/>
                </a:lnTo>
                <a:lnTo>
                  <a:pt x="8852" y="7237"/>
                </a:lnTo>
                <a:lnTo>
                  <a:pt x="8924" y="7210"/>
                </a:lnTo>
                <a:lnTo>
                  <a:pt x="9008" y="7207"/>
                </a:lnTo>
                <a:lnTo>
                  <a:pt x="9082" y="7245"/>
                </a:lnTo>
                <a:lnTo>
                  <a:pt x="9128" y="7315"/>
                </a:lnTo>
                <a:lnTo>
                  <a:pt x="9133" y="7394"/>
                </a:lnTo>
                <a:lnTo>
                  <a:pt x="9119" y="7422"/>
                </a:lnTo>
                <a:lnTo>
                  <a:pt x="9125" y="7398"/>
                </a:lnTo>
                <a:lnTo>
                  <a:pt x="9120" y="7320"/>
                </a:lnTo>
                <a:lnTo>
                  <a:pt x="9077" y="7263"/>
                </a:lnTo>
                <a:lnTo>
                  <a:pt x="9003" y="7225"/>
                </a:lnTo>
                <a:lnTo>
                  <a:pt x="8927" y="7224"/>
                </a:lnTo>
                <a:lnTo>
                  <a:pt x="8861" y="7252"/>
                </a:lnTo>
                <a:lnTo>
                  <a:pt x="8809" y="7302"/>
                </a:lnTo>
                <a:lnTo>
                  <a:pt x="8780" y="7366"/>
                </a:lnTo>
                <a:lnTo>
                  <a:pt x="8779" y="7468"/>
                </a:lnTo>
                <a:lnTo>
                  <a:pt x="8815" y="7549"/>
                </a:lnTo>
                <a:lnTo>
                  <a:pt x="8883" y="7611"/>
                </a:lnTo>
                <a:lnTo>
                  <a:pt x="8954" y="7641"/>
                </a:lnTo>
                <a:lnTo>
                  <a:pt x="9065" y="7627"/>
                </a:lnTo>
                <a:lnTo>
                  <a:pt x="9118" y="7631"/>
                </a:lnTo>
                <a:lnTo>
                  <a:pt x="9201" y="7598"/>
                </a:lnTo>
                <a:lnTo>
                  <a:pt x="9287" y="7518"/>
                </a:lnTo>
                <a:lnTo>
                  <a:pt x="9321" y="7411"/>
                </a:lnTo>
                <a:lnTo>
                  <a:pt x="9327" y="7291"/>
                </a:lnTo>
                <a:lnTo>
                  <a:pt x="9307" y="7195"/>
                </a:lnTo>
                <a:lnTo>
                  <a:pt x="9264" y="7113"/>
                </a:lnTo>
                <a:lnTo>
                  <a:pt x="9220" y="7063"/>
                </a:lnTo>
                <a:lnTo>
                  <a:pt x="9167" y="7017"/>
                </a:lnTo>
                <a:lnTo>
                  <a:pt x="9118" y="6985"/>
                </a:lnTo>
                <a:lnTo>
                  <a:pt x="9100" y="6978"/>
                </a:lnTo>
                <a:lnTo>
                  <a:pt x="9148" y="6993"/>
                </a:lnTo>
                <a:lnTo>
                  <a:pt x="9238" y="7068"/>
                </a:lnTo>
                <a:lnTo>
                  <a:pt x="9301" y="7168"/>
                </a:lnTo>
                <a:lnTo>
                  <a:pt x="9341" y="7288"/>
                </a:lnTo>
                <a:lnTo>
                  <a:pt x="9339" y="7416"/>
                </a:lnTo>
                <a:lnTo>
                  <a:pt x="9309" y="7505"/>
                </a:lnTo>
                <a:lnTo>
                  <a:pt x="9244" y="7584"/>
                </a:lnTo>
                <a:lnTo>
                  <a:pt x="9171" y="7636"/>
                </a:lnTo>
                <a:lnTo>
                  <a:pt x="9279" y="7645"/>
                </a:lnTo>
                <a:lnTo>
                  <a:pt x="9460" y="7676"/>
                </a:lnTo>
                <a:lnTo>
                  <a:pt x="9423" y="7612"/>
                </a:lnTo>
                <a:lnTo>
                  <a:pt x="9394" y="7501"/>
                </a:lnTo>
                <a:lnTo>
                  <a:pt x="9398" y="7453"/>
                </a:lnTo>
                <a:lnTo>
                  <a:pt x="9415" y="7545"/>
                </a:lnTo>
                <a:lnTo>
                  <a:pt x="9448" y="7638"/>
                </a:lnTo>
                <a:lnTo>
                  <a:pt x="9485" y="7680"/>
                </a:lnTo>
                <a:lnTo>
                  <a:pt x="9494" y="7682"/>
                </a:lnTo>
                <a:lnTo>
                  <a:pt x="9706" y="7757"/>
                </a:lnTo>
                <a:lnTo>
                  <a:pt x="9822" y="7806"/>
                </a:lnTo>
                <a:lnTo>
                  <a:pt x="9853" y="7808"/>
                </a:lnTo>
                <a:lnTo>
                  <a:pt x="9984" y="7778"/>
                </a:lnTo>
                <a:lnTo>
                  <a:pt x="10099" y="7706"/>
                </a:lnTo>
                <a:lnTo>
                  <a:pt x="10180" y="7618"/>
                </a:lnTo>
                <a:lnTo>
                  <a:pt x="10225" y="7542"/>
                </a:lnTo>
                <a:lnTo>
                  <a:pt x="10185" y="7625"/>
                </a:lnTo>
                <a:lnTo>
                  <a:pt x="10093" y="7730"/>
                </a:lnTo>
                <a:lnTo>
                  <a:pt x="9974" y="7789"/>
                </a:lnTo>
                <a:lnTo>
                  <a:pt x="9872" y="7813"/>
                </a:lnTo>
                <a:lnTo>
                  <a:pt x="9848" y="7817"/>
                </a:lnTo>
                <a:lnTo>
                  <a:pt x="9903" y="7841"/>
                </a:lnTo>
                <a:lnTo>
                  <a:pt x="10076" y="7964"/>
                </a:lnTo>
                <a:lnTo>
                  <a:pt x="10239" y="8103"/>
                </a:lnTo>
                <a:lnTo>
                  <a:pt x="10370" y="8266"/>
                </a:lnTo>
                <a:lnTo>
                  <a:pt x="10476" y="8448"/>
                </a:lnTo>
                <a:lnTo>
                  <a:pt x="10546" y="8647"/>
                </a:lnTo>
                <a:lnTo>
                  <a:pt x="10589" y="8877"/>
                </a:lnTo>
                <a:lnTo>
                  <a:pt x="10590" y="8989"/>
                </a:lnTo>
                <a:lnTo>
                  <a:pt x="10729" y="9151"/>
                </a:lnTo>
                <a:lnTo>
                  <a:pt x="10876" y="9376"/>
                </a:lnTo>
                <a:lnTo>
                  <a:pt x="10984" y="9624"/>
                </a:lnTo>
                <a:lnTo>
                  <a:pt x="11057" y="9887"/>
                </a:lnTo>
                <a:lnTo>
                  <a:pt x="11085" y="10120"/>
                </a:lnTo>
                <a:lnTo>
                  <a:pt x="11079" y="10363"/>
                </a:lnTo>
                <a:lnTo>
                  <a:pt x="11055" y="10601"/>
                </a:lnTo>
                <a:lnTo>
                  <a:pt x="10983" y="10826"/>
                </a:lnTo>
                <a:lnTo>
                  <a:pt x="10887" y="11045"/>
                </a:lnTo>
                <a:lnTo>
                  <a:pt x="10756" y="11249"/>
                </a:lnTo>
                <a:lnTo>
                  <a:pt x="10600" y="11427"/>
                </a:lnTo>
                <a:lnTo>
                  <a:pt x="10419" y="11578"/>
                </a:lnTo>
                <a:lnTo>
                  <a:pt x="10206" y="11703"/>
                </a:lnTo>
                <a:lnTo>
                  <a:pt x="10015" y="11794"/>
                </a:lnTo>
                <a:lnTo>
                  <a:pt x="9808" y="11849"/>
                </a:lnTo>
                <a:lnTo>
                  <a:pt x="9583" y="11873"/>
                </a:lnTo>
                <a:lnTo>
                  <a:pt x="9347" y="11863"/>
                </a:lnTo>
                <a:lnTo>
                  <a:pt x="9117" y="11809"/>
                </a:lnTo>
                <a:lnTo>
                  <a:pt x="8934" y="11748"/>
                </a:lnTo>
                <a:lnTo>
                  <a:pt x="8764" y="11658"/>
                </a:lnTo>
                <a:lnTo>
                  <a:pt x="8659" y="11578"/>
                </a:lnTo>
                <a:lnTo>
                  <a:pt x="8638" y="11650"/>
                </a:lnTo>
                <a:lnTo>
                  <a:pt x="8536" y="11842"/>
                </a:lnTo>
                <a:lnTo>
                  <a:pt x="8421" y="11986"/>
                </a:lnTo>
                <a:lnTo>
                  <a:pt x="8276" y="12121"/>
                </a:lnTo>
                <a:lnTo>
                  <a:pt x="8116" y="12215"/>
                </a:lnTo>
                <a:lnTo>
                  <a:pt x="7931" y="12282"/>
                </a:lnTo>
                <a:lnTo>
                  <a:pt x="7750" y="12311"/>
                </a:lnTo>
                <a:lnTo>
                  <a:pt x="7566" y="12301"/>
                </a:lnTo>
                <a:lnTo>
                  <a:pt x="7382" y="12266"/>
                </a:lnTo>
                <a:lnTo>
                  <a:pt x="7215" y="12170"/>
                </a:lnTo>
                <a:lnTo>
                  <a:pt x="7094" y="12068"/>
                </a:lnTo>
                <a:lnTo>
                  <a:pt x="7011" y="11943"/>
                </a:lnTo>
                <a:lnTo>
                  <a:pt x="6944" y="11804"/>
                </a:lnTo>
                <a:lnTo>
                  <a:pt x="6917" y="11661"/>
                </a:lnTo>
                <a:lnTo>
                  <a:pt x="6907" y="11504"/>
                </a:lnTo>
                <a:lnTo>
                  <a:pt x="6929" y="11349"/>
                </a:lnTo>
                <a:lnTo>
                  <a:pt x="6930" y="11345"/>
                </a:lnTo>
                <a:lnTo>
                  <a:pt x="6867" y="11436"/>
                </a:lnTo>
                <a:lnTo>
                  <a:pt x="6750" y="11515"/>
                </a:lnTo>
                <a:lnTo>
                  <a:pt x="6621" y="11564"/>
                </a:lnTo>
                <a:lnTo>
                  <a:pt x="6478" y="11572"/>
                </a:lnTo>
                <a:lnTo>
                  <a:pt x="6443" y="11561"/>
                </a:lnTo>
                <a:lnTo>
                  <a:pt x="6444" y="11633"/>
                </a:lnTo>
                <a:lnTo>
                  <a:pt x="6465" y="11645"/>
                </a:lnTo>
                <a:lnTo>
                  <a:pt x="6592" y="11749"/>
                </a:lnTo>
                <a:lnTo>
                  <a:pt x="6681" y="11876"/>
                </a:lnTo>
                <a:lnTo>
                  <a:pt x="6750" y="12029"/>
                </a:lnTo>
                <a:lnTo>
                  <a:pt x="6799" y="12184"/>
                </a:lnTo>
                <a:lnTo>
                  <a:pt x="6800" y="12351"/>
                </a:lnTo>
                <a:lnTo>
                  <a:pt x="6770" y="12517"/>
                </a:lnTo>
                <a:lnTo>
                  <a:pt x="6703" y="12673"/>
                </a:lnTo>
                <a:lnTo>
                  <a:pt x="6608" y="12815"/>
                </a:lnTo>
                <a:lnTo>
                  <a:pt x="6492" y="12939"/>
                </a:lnTo>
                <a:lnTo>
                  <a:pt x="6346" y="13029"/>
                </a:lnTo>
                <a:lnTo>
                  <a:pt x="6196" y="13086"/>
                </a:lnTo>
                <a:lnTo>
                  <a:pt x="6028" y="13113"/>
                </a:lnTo>
                <a:lnTo>
                  <a:pt x="5863" y="13102"/>
                </a:lnTo>
                <a:lnTo>
                  <a:pt x="5707" y="13035"/>
                </a:lnTo>
                <a:lnTo>
                  <a:pt x="5582" y="12950"/>
                </a:lnTo>
                <a:lnTo>
                  <a:pt x="5489" y="12836"/>
                </a:lnTo>
                <a:lnTo>
                  <a:pt x="5423" y="12697"/>
                </a:lnTo>
                <a:lnTo>
                  <a:pt x="5398" y="12548"/>
                </a:lnTo>
                <a:lnTo>
                  <a:pt x="5410" y="12404"/>
                </a:lnTo>
                <a:lnTo>
                  <a:pt x="5455" y="12280"/>
                </a:lnTo>
                <a:lnTo>
                  <a:pt x="5528" y="12177"/>
                </a:lnTo>
                <a:lnTo>
                  <a:pt x="5627" y="12094"/>
                </a:lnTo>
                <a:lnTo>
                  <a:pt x="5731" y="12038"/>
                </a:lnTo>
                <a:lnTo>
                  <a:pt x="5821" y="12023"/>
                </a:lnTo>
                <a:lnTo>
                  <a:pt x="5819" y="12022"/>
                </a:lnTo>
                <a:lnTo>
                  <a:pt x="5768" y="11970"/>
                </a:lnTo>
                <a:lnTo>
                  <a:pt x="5723" y="11900"/>
                </a:lnTo>
                <a:lnTo>
                  <a:pt x="5702" y="11831"/>
                </a:lnTo>
                <a:lnTo>
                  <a:pt x="5720" y="11739"/>
                </a:lnTo>
                <a:lnTo>
                  <a:pt x="5747" y="11662"/>
                </a:lnTo>
                <a:lnTo>
                  <a:pt x="5800" y="11606"/>
                </a:lnTo>
                <a:lnTo>
                  <a:pt x="5828" y="11595"/>
                </a:lnTo>
                <a:lnTo>
                  <a:pt x="5762" y="11653"/>
                </a:lnTo>
                <a:lnTo>
                  <a:pt x="5728" y="11735"/>
                </a:lnTo>
                <a:lnTo>
                  <a:pt x="5713" y="11814"/>
                </a:lnTo>
                <a:lnTo>
                  <a:pt x="5735" y="11904"/>
                </a:lnTo>
                <a:lnTo>
                  <a:pt x="5793" y="11977"/>
                </a:lnTo>
                <a:lnTo>
                  <a:pt x="5847" y="12019"/>
                </a:lnTo>
                <a:lnTo>
                  <a:pt x="5852" y="12018"/>
                </a:lnTo>
                <a:lnTo>
                  <a:pt x="5905" y="12027"/>
                </a:lnTo>
                <a:lnTo>
                  <a:pt x="5863" y="12032"/>
                </a:lnTo>
                <a:lnTo>
                  <a:pt x="5867" y="12035"/>
                </a:lnTo>
                <a:lnTo>
                  <a:pt x="5960" y="12072"/>
                </a:lnTo>
                <a:lnTo>
                  <a:pt x="6054" y="12084"/>
                </a:lnTo>
                <a:lnTo>
                  <a:pt x="6155" y="12066"/>
                </a:lnTo>
                <a:lnTo>
                  <a:pt x="6254" y="12008"/>
                </a:lnTo>
                <a:lnTo>
                  <a:pt x="6307" y="11958"/>
                </a:lnTo>
                <a:lnTo>
                  <a:pt x="6306" y="11957"/>
                </a:lnTo>
                <a:lnTo>
                  <a:pt x="6197" y="11858"/>
                </a:lnTo>
                <a:lnTo>
                  <a:pt x="6071" y="11799"/>
                </a:lnTo>
                <a:lnTo>
                  <a:pt x="6044" y="11792"/>
                </a:lnTo>
                <a:lnTo>
                  <a:pt x="6038" y="11803"/>
                </a:lnTo>
                <a:lnTo>
                  <a:pt x="6033" y="11802"/>
                </a:lnTo>
                <a:lnTo>
                  <a:pt x="6038" y="11790"/>
                </a:lnTo>
                <a:lnTo>
                  <a:pt x="5944" y="11766"/>
                </a:lnTo>
                <a:lnTo>
                  <a:pt x="6041" y="11783"/>
                </a:lnTo>
                <a:lnTo>
                  <a:pt x="6061" y="11739"/>
                </a:lnTo>
                <a:lnTo>
                  <a:pt x="6051" y="11678"/>
                </a:lnTo>
                <a:lnTo>
                  <a:pt x="6014" y="11623"/>
                </a:lnTo>
                <a:lnTo>
                  <a:pt x="5966" y="11585"/>
                </a:lnTo>
                <a:lnTo>
                  <a:pt x="5897" y="11580"/>
                </a:lnTo>
                <a:lnTo>
                  <a:pt x="5832" y="11593"/>
                </a:lnTo>
                <a:lnTo>
                  <a:pt x="5879" y="11575"/>
                </a:lnTo>
                <a:lnTo>
                  <a:pt x="5956" y="11576"/>
                </a:lnTo>
                <a:lnTo>
                  <a:pt x="6017" y="11611"/>
                </a:lnTo>
                <a:lnTo>
                  <a:pt x="6068" y="11663"/>
                </a:lnTo>
                <a:lnTo>
                  <a:pt x="6075" y="11736"/>
                </a:lnTo>
                <a:lnTo>
                  <a:pt x="6048" y="11785"/>
                </a:lnTo>
                <a:lnTo>
                  <a:pt x="6104" y="11795"/>
                </a:lnTo>
                <a:lnTo>
                  <a:pt x="6247" y="11865"/>
                </a:lnTo>
                <a:lnTo>
                  <a:pt x="6325" y="11936"/>
                </a:lnTo>
                <a:lnTo>
                  <a:pt x="6357" y="11894"/>
                </a:lnTo>
                <a:lnTo>
                  <a:pt x="6339" y="11928"/>
                </a:lnTo>
                <a:lnTo>
                  <a:pt x="6328" y="11938"/>
                </a:lnTo>
                <a:lnTo>
                  <a:pt x="6366" y="11973"/>
                </a:lnTo>
                <a:lnTo>
                  <a:pt x="6452" y="12111"/>
                </a:lnTo>
                <a:lnTo>
                  <a:pt x="6503" y="12234"/>
                </a:lnTo>
                <a:lnTo>
                  <a:pt x="6526" y="12369"/>
                </a:lnTo>
                <a:lnTo>
                  <a:pt x="6516" y="12502"/>
                </a:lnTo>
                <a:lnTo>
                  <a:pt x="6485" y="12622"/>
                </a:lnTo>
                <a:lnTo>
                  <a:pt x="6416" y="12739"/>
                </a:lnTo>
                <a:lnTo>
                  <a:pt x="6322" y="12824"/>
                </a:lnTo>
                <a:lnTo>
                  <a:pt x="6216" y="12886"/>
                </a:lnTo>
                <a:lnTo>
                  <a:pt x="6100" y="12913"/>
                </a:lnTo>
                <a:lnTo>
                  <a:pt x="5985" y="12909"/>
                </a:lnTo>
                <a:lnTo>
                  <a:pt x="5871" y="12878"/>
                </a:lnTo>
                <a:lnTo>
                  <a:pt x="5787" y="12831"/>
                </a:lnTo>
                <a:lnTo>
                  <a:pt x="5711" y="12753"/>
                </a:lnTo>
                <a:lnTo>
                  <a:pt x="5658" y="12662"/>
                </a:lnTo>
                <a:lnTo>
                  <a:pt x="5629" y="12551"/>
                </a:lnTo>
                <a:lnTo>
                  <a:pt x="5631" y="12443"/>
                </a:lnTo>
                <a:lnTo>
                  <a:pt x="5650" y="12370"/>
                </a:lnTo>
                <a:lnTo>
                  <a:pt x="5689" y="12297"/>
                </a:lnTo>
                <a:lnTo>
                  <a:pt x="5764" y="12207"/>
                </a:lnTo>
                <a:lnTo>
                  <a:pt x="5857" y="12148"/>
                </a:lnTo>
                <a:lnTo>
                  <a:pt x="5955" y="12116"/>
                </a:lnTo>
                <a:lnTo>
                  <a:pt x="6059" y="12111"/>
                </a:lnTo>
                <a:lnTo>
                  <a:pt x="6165" y="12126"/>
                </a:lnTo>
                <a:lnTo>
                  <a:pt x="6258" y="12189"/>
                </a:lnTo>
                <a:lnTo>
                  <a:pt x="6298" y="12232"/>
                </a:lnTo>
                <a:lnTo>
                  <a:pt x="6331" y="12279"/>
                </a:lnTo>
                <a:lnTo>
                  <a:pt x="6354" y="12337"/>
                </a:lnTo>
                <a:lnTo>
                  <a:pt x="6352" y="12394"/>
                </a:lnTo>
                <a:lnTo>
                  <a:pt x="6341" y="12436"/>
                </a:lnTo>
                <a:lnTo>
                  <a:pt x="6303" y="12458"/>
                </a:lnTo>
                <a:lnTo>
                  <a:pt x="6273" y="12450"/>
                </a:lnTo>
                <a:lnTo>
                  <a:pt x="6263" y="12415"/>
                </a:lnTo>
                <a:lnTo>
                  <a:pt x="6250" y="12367"/>
                </a:lnTo>
                <a:lnTo>
                  <a:pt x="6240" y="12307"/>
                </a:lnTo>
                <a:lnTo>
                  <a:pt x="6216" y="12249"/>
                </a:lnTo>
                <a:lnTo>
                  <a:pt x="6170" y="12205"/>
                </a:lnTo>
                <a:lnTo>
                  <a:pt x="6098" y="12160"/>
                </a:lnTo>
                <a:lnTo>
                  <a:pt x="5971" y="12152"/>
                </a:lnTo>
                <a:lnTo>
                  <a:pt x="5857" y="12174"/>
                </a:lnTo>
                <a:lnTo>
                  <a:pt x="5756" y="12237"/>
                </a:lnTo>
                <a:lnTo>
                  <a:pt x="5684" y="12341"/>
                </a:lnTo>
                <a:lnTo>
                  <a:pt x="5682" y="12347"/>
                </a:lnTo>
                <a:lnTo>
                  <a:pt x="5670" y="12369"/>
                </a:lnTo>
                <a:lnTo>
                  <a:pt x="5643" y="12471"/>
                </a:lnTo>
                <a:lnTo>
                  <a:pt x="5648" y="12576"/>
                </a:lnTo>
                <a:lnTo>
                  <a:pt x="5674" y="12672"/>
                </a:lnTo>
                <a:lnTo>
                  <a:pt x="5735" y="12759"/>
                </a:lnTo>
                <a:lnTo>
                  <a:pt x="5820" y="12827"/>
                </a:lnTo>
                <a:lnTo>
                  <a:pt x="5924" y="12873"/>
                </a:lnTo>
                <a:lnTo>
                  <a:pt x="6027" y="12894"/>
                </a:lnTo>
                <a:lnTo>
                  <a:pt x="6141" y="12879"/>
                </a:lnTo>
                <a:lnTo>
                  <a:pt x="6251" y="12850"/>
                </a:lnTo>
                <a:lnTo>
                  <a:pt x="6346" y="12785"/>
                </a:lnTo>
                <a:lnTo>
                  <a:pt x="6430" y="12685"/>
                </a:lnTo>
                <a:lnTo>
                  <a:pt x="6487" y="12565"/>
                </a:lnTo>
                <a:lnTo>
                  <a:pt x="6508" y="12435"/>
                </a:lnTo>
                <a:lnTo>
                  <a:pt x="6505" y="12299"/>
                </a:lnTo>
                <a:lnTo>
                  <a:pt x="6468" y="12173"/>
                </a:lnTo>
                <a:lnTo>
                  <a:pt x="6403" y="12054"/>
                </a:lnTo>
                <a:lnTo>
                  <a:pt x="6307" y="11959"/>
                </a:lnTo>
                <a:lnTo>
                  <a:pt x="6304" y="11963"/>
                </a:lnTo>
                <a:lnTo>
                  <a:pt x="6242" y="12030"/>
                </a:lnTo>
                <a:lnTo>
                  <a:pt x="6154" y="12072"/>
                </a:lnTo>
                <a:lnTo>
                  <a:pt x="6052" y="12090"/>
                </a:lnTo>
                <a:lnTo>
                  <a:pt x="5969" y="12088"/>
                </a:lnTo>
                <a:lnTo>
                  <a:pt x="5891" y="12067"/>
                </a:lnTo>
                <a:lnTo>
                  <a:pt x="5839" y="12034"/>
                </a:lnTo>
                <a:lnTo>
                  <a:pt x="5789" y="12040"/>
                </a:lnTo>
                <a:lnTo>
                  <a:pt x="5677" y="12075"/>
                </a:lnTo>
                <a:lnTo>
                  <a:pt x="5587" y="12148"/>
                </a:lnTo>
                <a:lnTo>
                  <a:pt x="5500" y="12234"/>
                </a:lnTo>
                <a:lnTo>
                  <a:pt x="5453" y="12338"/>
                </a:lnTo>
                <a:lnTo>
                  <a:pt x="5417" y="12476"/>
                </a:lnTo>
                <a:lnTo>
                  <a:pt x="5420" y="12612"/>
                </a:lnTo>
                <a:lnTo>
                  <a:pt x="5460" y="12751"/>
                </a:lnTo>
                <a:lnTo>
                  <a:pt x="5537" y="12874"/>
                </a:lnTo>
                <a:lnTo>
                  <a:pt x="5642" y="12966"/>
                </a:lnTo>
                <a:lnTo>
                  <a:pt x="5751" y="13040"/>
                </a:lnTo>
                <a:lnTo>
                  <a:pt x="5888" y="13082"/>
                </a:lnTo>
                <a:lnTo>
                  <a:pt x="6020" y="13092"/>
                </a:lnTo>
                <a:lnTo>
                  <a:pt x="6161" y="13071"/>
                </a:lnTo>
                <a:lnTo>
                  <a:pt x="6288" y="13027"/>
                </a:lnTo>
                <a:lnTo>
                  <a:pt x="6407" y="12968"/>
                </a:lnTo>
                <a:lnTo>
                  <a:pt x="6532" y="12859"/>
                </a:lnTo>
                <a:lnTo>
                  <a:pt x="6636" y="12732"/>
                </a:lnTo>
                <a:lnTo>
                  <a:pt x="6707" y="12584"/>
                </a:lnTo>
                <a:lnTo>
                  <a:pt x="6742" y="12426"/>
                </a:lnTo>
                <a:lnTo>
                  <a:pt x="6752" y="12267"/>
                </a:lnTo>
                <a:lnTo>
                  <a:pt x="6719" y="12098"/>
                </a:lnTo>
                <a:lnTo>
                  <a:pt x="6656" y="11946"/>
                </a:lnTo>
                <a:lnTo>
                  <a:pt x="6576" y="11810"/>
                </a:lnTo>
                <a:lnTo>
                  <a:pt x="6454" y="11687"/>
                </a:lnTo>
                <a:lnTo>
                  <a:pt x="6444" y="11681"/>
                </a:lnTo>
                <a:lnTo>
                  <a:pt x="6445" y="11698"/>
                </a:lnTo>
                <a:lnTo>
                  <a:pt x="6402" y="11835"/>
                </a:lnTo>
                <a:lnTo>
                  <a:pt x="6357" y="11894"/>
                </a:lnTo>
                <a:lnTo>
                  <a:pt x="6390" y="11832"/>
                </a:lnTo>
                <a:lnTo>
                  <a:pt x="6431" y="11726"/>
                </a:lnTo>
                <a:lnTo>
                  <a:pt x="6435" y="11674"/>
                </a:lnTo>
                <a:lnTo>
                  <a:pt x="6318" y="11594"/>
                </a:lnTo>
                <a:lnTo>
                  <a:pt x="6164" y="11541"/>
                </a:lnTo>
                <a:lnTo>
                  <a:pt x="5999" y="11510"/>
                </a:lnTo>
                <a:lnTo>
                  <a:pt x="5818" y="11514"/>
                </a:lnTo>
                <a:lnTo>
                  <a:pt x="5644" y="11539"/>
                </a:lnTo>
                <a:lnTo>
                  <a:pt x="5477" y="11585"/>
                </a:lnTo>
                <a:lnTo>
                  <a:pt x="5311" y="11657"/>
                </a:lnTo>
                <a:lnTo>
                  <a:pt x="5151" y="11750"/>
                </a:lnTo>
                <a:lnTo>
                  <a:pt x="4999" y="11865"/>
                </a:lnTo>
                <a:lnTo>
                  <a:pt x="4855" y="11994"/>
                </a:lnTo>
                <a:lnTo>
                  <a:pt x="4712" y="12124"/>
                </a:lnTo>
                <a:lnTo>
                  <a:pt x="4576" y="12274"/>
                </a:lnTo>
                <a:lnTo>
                  <a:pt x="4569" y="12282"/>
                </a:lnTo>
                <a:lnTo>
                  <a:pt x="4582" y="12276"/>
                </a:lnTo>
                <a:lnTo>
                  <a:pt x="4706" y="12244"/>
                </a:lnTo>
                <a:lnTo>
                  <a:pt x="4813" y="12253"/>
                </a:lnTo>
                <a:lnTo>
                  <a:pt x="4910" y="12298"/>
                </a:lnTo>
                <a:lnTo>
                  <a:pt x="4997" y="12385"/>
                </a:lnTo>
                <a:lnTo>
                  <a:pt x="5035" y="12485"/>
                </a:lnTo>
                <a:lnTo>
                  <a:pt x="5025" y="12573"/>
                </a:lnTo>
                <a:lnTo>
                  <a:pt x="4995" y="12636"/>
                </a:lnTo>
                <a:lnTo>
                  <a:pt x="4940" y="12698"/>
                </a:lnTo>
                <a:lnTo>
                  <a:pt x="4884" y="12741"/>
                </a:lnTo>
                <a:lnTo>
                  <a:pt x="4878" y="12744"/>
                </a:lnTo>
                <a:lnTo>
                  <a:pt x="4860" y="12761"/>
                </a:lnTo>
                <a:lnTo>
                  <a:pt x="4838" y="12764"/>
                </a:lnTo>
                <a:lnTo>
                  <a:pt x="4825" y="12771"/>
                </a:lnTo>
                <a:lnTo>
                  <a:pt x="4775" y="12790"/>
                </a:lnTo>
                <a:lnTo>
                  <a:pt x="4755" y="12791"/>
                </a:lnTo>
                <a:lnTo>
                  <a:pt x="4799" y="12771"/>
                </a:lnTo>
                <a:lnTo>
                  <a:pt x="4786" y="12773"/>
                </a:lnTo>
                <a:lnTo>
                  <a:pt x="4716" y="12768"/>
                </a:lnTo>
                <a:lnTo>
                  <a:pt x="4660" y="12714"/>
                </a:lnTo>
                <a:lnTo>
                  <a:pt x="4622" y="12660"/>
                </a:lnTo>
                <a:lnTo>
                  <a:pt x="4629" y="12584"/>
                </a:lnTo>
                <a:lnTo>
                  <a:pt x="4637" y="12554"/>
                </a:lnTo>
                <a:lnTo>
                  <a:pt x="4659" y="12521"/>
                </a:lnTo>
                <a:lnTo>
                  <a:pt x="4689" y="12504"/>
                </a:lnTo>
                <a:lnTo>
                  <a:pt x="4716" y="12498"/>
                </a:lnTo>
                <a:lnTo>
                  <a:pt x="4751" y="12488"/>
                </a:lnTo>
                <a:lnTo>
                  <a:pt x="4787" y="12497"/>
                </a:lnTo>
                <a:lnTo>
                  <a:pt x="4808" y="12516"/>
                </a:lnTo>
                <a:lnTo>
                  <a:pt x="4823" y="12532"/>
                </a:lnTo>
                <a:lnTo>
                  <a:pt x="4836" y="12555"/>
                </a:lnTo>
                <a:lnTo>
                  <a:pt x="4848" y="12584"/>
                </a:lnTo>
                <a:lnTo>
                  <a:pt x="4842" y="12608"/>
                </a:lnTo>
                <a:lnTo>
                  <a:pt x="4839" y="12620"/>
                </a:lnTo>
                <a:lnTo>
                  <a:pt x="4820" y="12641"/>
                </a:lnTo>
                <a:lnTo>
                  <a:pt x="4807" y="12644"/>
                </a:lnTo>
                <a:lnTo>
                  <a:pt x="4784" y="12657"/>
                </a:lnTo>
                <a:lnTo>
                  <a:pt x="4772" y="12654"/>
                </a:lnTo>
                <a:lnTo>
                  <a:pt x="4748" y="12648"/>
                </a:lnTo>
                <a:lnTo>
                  <a:pt x="4725" y="12635"/>
                </a:lnTo>
                <a:lnTo>
                  <a:pt x="4718" y="12614"/>
                </a:lnTo>
                <a:lnTo>
                  <a:pt x="4715" y="12600"/>
                </a:lnTo>
                <a:lnTo>
                  <a:pt x="4720" y="12582"/>
                </a:lnTo>
                <a:lnTo>
                  <a:pt x="4716" y="12575"/>
                </a:lnTo>
                <a:lnTo>
                  <a:pt x="4703" y="12572"/>
                </a:lnTo>
                <a:lnTo>
                  <a:pt x="4696" y="12576"/>
                </a:lnTo>
                <a:lnTo>
                  <a:pt x="4670" y="12627"/>
                </a:lnTo>
                <a:lnTo>
                  <a:pt x="4675" y="12680"/>
                </a:lnTo>
                <a:lnTo>
                  <a:pt x="4715" y="12723"/>
                </a:lnTo>
                <a:lnTo>
                  <a:pt x="4751" y="12732"/>
                </a:lnTo>
                <a:lnTo>
                  <a:pt x="4781" y="12740"/>
                </a:lnTo>
                <a:lnTo>
                  <a:pt x="4815" y="12736"/>
                </a:lnTo>
                <a:lnTo>
                  <a:pt x="4880" y="12708"/>
                </a:lnTo>
                <a:lnTo>
                  <a:pt x="4903" y="12679"/>
                </a:lnTo>
                <a:lnTo>
                  <a:pt x="4926" y="12630"/>
                </a:lnTo>
                <a:lnTo>
                  <a:pt x="4931" y="12561"/>
                </a:lnTo>
                <a:lnTo>
                  <a:pt x="4922" y="12500"/>
                </a:lnTo>
                <a:lnTo>
                  <a:pt x="4886" y="12440"/>
                </a:lnTo>
                <a:lnTo>
                  <a:pt x="4826" y="12398"/>
                </a:lnTo>
                <a:lnTo>
                  <a:pt x="4754" y="12379"/>
                </a:lnTo>
                <a:lnTo>
                  <a:pt x="4662" y="12387"/>
                </a:lnTo>
                <a:lnTo>
                  <a:pt x="4548" y="12428"/>
                </a:lnTo>
                <a:lnTo>
                  <a:pt x="4419" y="12503"/>
                </a:lnTo>
                <a:lnTo>
                  <a:pt x="4277" y="12627"/>
                </a:lnTo>
                <a:lnTo>
                  <a:pt x="4117" y="12797"/>
                </a:lnTo>
                <a:lnTo>
                  <a:pt x="3908" y="13006"/>
                </a:lnTo>
                <a:lnTo>
                  <a:pt x="3703" y="13171"/>
                </a:lnTo>
                <a:lnTo>
                  <a:pt x="3516" y="13295"/>
                </a:lnTo>
                <a:lnTo>
                  <a:pt x="3333" y="13382"/>
                </a:lnTo>
                <a:lnTo>
                  <a:pt x="3155" y="13445"/>
                </a:lnTo>
                <a:lnTo>
                  <a:pt x="2982" y="13470"/>
                </a:lnTo>
                <a:lnTo>
                  <a:pt x="2815" y="13490"/>
                </a:lnTo>
                <a:lnTo>
                  <a:pt x="2651" y="13505"/>
                </a:lnTo>
                <a:lnTo>
                  <a:pt x="2509" y="13506"/>
                </a:lnTo>
                <a:lnTo>
                  <a:pt x="2358" y="13518"/>
                </a:lnTo>
                <a:lnTo>
                  <a:pt x="2214" y="13551"/>
                </a:lnTo>
                <a:lnTo>
                  <a:pt x="2070" y="13584"/>
                </a:lnTo>
                <a:lnTo>
                  <a:pt x="1908" y="13638"/>
                </a:lnTo>
                <a:lnTo>
                  <a:pt x="1737" y="13702"/>
                </a:lnTo>
                <a:lnTo>
                  <a:pt x="1552" y="13769"/>
                </a:lnTo>
                <a:lnTo>
                  <a:pt x="1367" y="13837"/>
                </a:lnTo>
                <a:lnTo>
                  <a:pt x="1179" y="13916"/>
                </a:lnTo>
                <a:lnTo>
                  <a:pt x="1000" y="13984"/>
                </a:lnTo>
                <a:lnTo>
                  <a:pt x="826" y="14061"/>
                </a:lnTo>
                <a:lnTo>
                  <a:pt x="667" y="14128"/>
                </a:lnTo>
                <a:lnTo>
                  <a:pt x="535" y="14190"/>
                </a:lnTo>
                <a:lnTo>
                  <a:pt x="413" y="14235"/>
                </a:lnTo>
                <a:lnTo>
                  <a:pt x="324" y="14283"/>
                </a:lnTo>
                <a:lnTo>
                  <a:pt x="266" y="14306"/>
                </a:lnTo>
                <a:lnTo>
                  <a:pt x="245" y="14313"/>
                </a:lnTo>
                <a:lnTo>
                  <a:pt x="384" y="14247"/>
                </a:lnTo>
                <a:lnTo>
                  <a:pt x="539" y="14172"/>
                </a:lnTo>
                <a:lnTo>
                  <a:pt x="714" y="14070"/>
                </a:lnTo>
                <a:lnTo>
                  <a:pt x="906" y="13953"/>
                </a:lnTo>
                <a:lnTo>
                  <a:pt x="1105" y="13832"/>
                </a:lnTo>
                <a:lnTo>
                  <a:pt x="1319" y="13702"/>
                </a:lnTo>
                <a:lnTo>
                  <a:pt x="1532" y="13552"/>
                </a:lnTo>
                <a:lnTo>
                  <a:pt x="1756" y="13411"/>
                </a:lnTo>
                <a:lnTo>
                  <a:pt x="1976" y="13257"/>
                </a:lnTo>
                <a:lnTo>
                  <a:pt x="2189" y="13107"/>
                </a:lnTo>
                <a:lnTo>
                  <a:pt x="2408" y="12959"/>
                </a:lnTo>
                <a:lnTo>
                  <a:pt x="2614" y="12813"/>
                </a:lnTo>
                <a:lnTo>
                  <a:pt x="2812" y="12673"/>
                </a:lnTo>
                <a:lnTo>
                  <a:pt x="2996" y="12534"/>
                </a:lnTo>
                <a:lnTo>
                  <a:pt x="3162" y="12417"/>
                </a:lnTo>
                <a:lnTo>
                  <a:pt x="3320" y="12304"/>
                </a:lnTo>
                <a:lnTo>
                  <a:pt x="3446" y="12215"/>
                </a:lnTo>
                <a:lnTo>
                  <a:pt x="3551" y="12134"/>
                </a:lnTo>
                <a:lnTo>
                  <a:pt x="3631" y="12077"/>
                </a:lnTo>
                <a:lnTo>
                  <a:pt x="3673" y="12037"/>
                </a:lnTo>
                <a:lnTo>
                  <a:pt x="3696" y="12024"/>
                </a:lnTo>
                <a:lnTo>
                  <a:pt x="3922" y="11775"/>
                </a:lnTo>
                <a:lnTo>
                  <a:pt x="4114" y="11535"/>
                </a:lnTo>
                <a:lnTo>
                  <a:pt x="4267" y="11319"/>
                </a:lnTo>
                <a:lnTo>
                  <a:pt x="4392" y="11113"/>
                </a:lnTo>
                <a:lnTo>
                  <a:pt x="4491" y="10933"/>
                </a:lnTo>
                <a:lnTo>
                  <a:pt x="4561" y="10765"/>
                </a:lnTo>
                <a:lnTo>
                  <a:pt x="4602" y="10609"/>
                </a:lnTo>
                <a:lnTo>
                  <a:pt x="4607" y="10571"/>
                </a:lnTo>
                <a:lnTo>
                  <a:pt x="4371" y="10902"/>
                </a:lnTo>
                <a:lnTo>
                  <a:pt x="4032" y="11334"/>
                </a:lnTo>
                <a:lnTo>
                  <a:pt x="3636" y="11764"/>
                </a:lnTo>
                <a:lnTo>
                  <a:pt x="3191" y="12206"/>
                </a:lnTo>
                <a:lnTo>
                  <a:pt x="2550" y="12687"/>
                </a:lnTo>
                <a:lnTo>
                  <a:pt x="3039" y="12250"/>
                </a:lnTo>
                <a:lnTo>
                  <a:pt x="3475" y="11811"/>
                </a:lnTo>
                <a:lnTo>
                  <a:pt x="3861" y="11372"/>
                </a:lnTo>
                <a:lnTo>
                  <a:pt x="4203" y="10928"/>
                </a:lnTo>
                <a:lnTo>
                  <a:pt x="4504" y="10493"/>
                </a:lnTo>
                <a:lnTo>
                  <a:pt x="4619" y="10291"/>
                </a:lnTo>
                <a:lnTo>
                  <a:pt x="4605" y="10230"/>
                </a:lnTo>
                <a:lnTo>
                  <a:pt x="4581" y="10127"/>
                </a:lnTo>
                <a:lnTo>
                  <a:pt x="4542" y="10053"/>
                </a:lnTo>
                <a:lnTo>
                  <a:pt x="4496" y="9983"/>
                </a:lnTo>
                <a:lnTo>
                  <a:pt x="4435" y="9922"/>
                </a:lnTo>
                <a:lnTo>
                  <a:pt x="4375" y="9880"/>
                </a:lnTo>
                <a:lnTo>
                  <a:pt x="4311" y="9857"/>
                </a:lnTo>
                <a:lnTo>
                  <a:pt x="4251" y="9841"/>
                </a:lnTo>
                <a:lnTo>
                  <a:pt x="4189" y="9831"/>
                </a:lnTo>
                <a:lnTo>
                  <a:pt x="4136" y="9837"/>
                </a:lnTo>
                <a:lnTo>
                  <a:pt x="4102" y="9857"/>
                </a:lnTo>
                <a:lnTo>
                  <a:pt x="4063" y="9895"/>
                </a:lnTo>
                <a:lnTo>
                  <a:pt x="4030" y="9936"/>
                </a:lnTo>
                <a:lnTo>
                  <a:pt x="4023" y="9949"/>
                </a:lnTo>
                <a:lnTo>
                  <a:pt x="4012" y="9991"/>
                </a:lnTo>
                <a:lnTo>
                  <a:pt x="4004" y="10021"/>
                </a:lnTo>
                <a:lnTo>
                  <a:pt x="4002" y="10027"/>
                </a:lnTo>
                <a:lnTo>
                  <a:pt x="4010" y="10119"/>
                </a:lnTo>
                <a:lnTo>
                  <a:pt x="4059" y="10202"/>
                </a:lnTo>
                <a:lnTo>
                  <a:pt x="4129" y="10253"/>
                </a:lnTo>
                <a:lnTo>
                  <a:pt x="4217" y="10263"/>
                </a:lnTo>
                <a:lnTo>
                  <a:pt x="4252" y="10253"/>
                </a:lnTo>
                <a:lnTo>
                  <a:pt x="4274" y="10240"/>
                </a:lnTo>
                <a:lnTo>
                  <a:pt x="4305" y="10222"/>
                </a:lnTo>
                <a:lnTo>
                  <a:pt x="4317" y="10200"/>
                </a:lnTo>
                <a:lnTo>
                  <a:pt x="4340" y="10161"/>
                </a:lnTo>
                <a:lnTo>
                  <a:pt x="4341" y="10109"/>
                </a:lnTo>
                <a:lnTo>
                  <a:pt x="4319" y="10071"/>
                </a:lnTo>
                <a:lnTo>
                  <a:pt x="4287" y="10044"/>
                </a:lnTo>
                <a:lnTo>
                  <a:pt x="4269" y="10039"/>
                </a:lnTo>
                <a:lnTo>
                  <a:pt x="4268" y="10045"/>
                </a:lnTo>
                <a:lnTo>
                  <a:pt x="4259" y="10056"/>
                </a:lnTo>
                <a:lnTo>
                  <a:pt x="4267" y="10071"/>
                </a:lnTo>
                <a:lnTo>
                  <a:pt x="4275" y="10092"/>
                </a:lnTo>
                <a:lnTo>
                  <a:pt x="4274" y="10118"/>
                </a:lnTo>
                <a:lnTo>
                  <a:pt x="4262" y="10140"/>
                </a:lnTo>
                <a:lnTo>
                  <a:pt x="4247" y="10149"/>
                </a:lnTo>
                <a:lnTo>
                  <a:pt x="4230" y="10164"/>
                </a:lnTo>
                <a:lnTo>
                  <a:pt x="4210" y="10165"/>
                </a:lnTo>
                <a:lnTo>
                  <a:pt x="4192" y="10160"/>
                </a:lnTo>
                <a:lnTo>
                  <a:pt x="4180" y="10157"/>
                </a:lnTo>
                <a:lnTo>
                  <a:pt x="4156" y="10151"/>
                </a:lnTo>
                <a:lnTo>
                  <a:pt x="4135" y="10132"/>
                </a:lnTo>
                <a:lnTo>
                  <a:pt x="4122" y="10110"/>
                </a:lnTo>
                <a:lnTo>
                  <a:pt x="4122" y="10084"/>
                </a:lnTo>
                <a:lnTo>
                  <a:pt x="4124" y="10052"/>
                </a:lnTo>
                <a:lnTo>
                  <a:pt x="4138" y="10024"/>
                </a:lnTo>
                <a:lnTo>
                  <a:pt x="4154" y="9989"/>
                </a:lnTo>
                <a:lnTo>
                  <a:pt x="4184" y="9972"/>
                </a:lnTo>
                <a:lnTo>
                  <a:pt x="4245" y="9962"/>
                </a:lnTo>
                <a:lnTo>
                  <a:pt x="4312" y="9973"/>
                </a:lnTo>
                <a:lnTo>
                  <a:pt x="4359" y="10017"/>
                </a:lnTo>
                <a:lnTo>
                  <a:pt x="4388" y="10077"/>
                </a:lnTo>
                <a:lnTo>
                  <a:pt x="4392" y="10136"/>
                </a:lnTo>
                <a:lnTo>
                  <a:pt x="4376" y="10196"/>
                </a:lnTo>
                <a:lnTo>
                  <a:pt x="4344" y="10245"/>
                </a:lnTo>
                <a:lnTo>
                  <a:pt x="4268" y="10290"/>
                </a:lnTo>
                <a:lnTo>
                  <a:pt x="4194" y="10302"/>
                </a:lnTo>
                <a:lnTo>
                  <a:pt x="4104" y="10278"/>
                </a:lnTo>
                <a:lnTo>
                  <a:pt x="4038" y="10235"/>
                </a:lnTo>
                <a:lnTo>
                  <a:pt x="4020" y="10209"/>
                </a:lnTo>
                <a:lnTo>
                  <a:pt x="4003" y="10194"/>
                </a:lnTo>
                <a:lnTo>
                  <a:pt x="3974" y="10135"/>
                </a:lnTo>
                <a:lnTo>
                  <a:pt x="3971" y="10100"/>
                </a:lnTo>
                <a:lnTo>
                  <a:pt x="3967" y="10088"/>
                </a:lnTo>
                <a:lnTo>
                  <a:pt x="3969" y="10076"/>
                </a:lnTo>
                <a:lnTo>
                  <a:pt x="3967" y="10063"/>
                </a:lnTo>
                <a:lnTo>
                  <a:pt x="3977" y="10012"/>
                </a:lnTo>
                <a:lnTo>
                  <a:pt x="3979" y="9995"/>
                </a:lnTo>
                <a:lnTo>
                  <a:pt x="3980" y="9991"/>
                </a:lnTo>
                <a:lnTo>
                  <a:pt x="3982" y="9983"/>
                </a:lnTo>
                <a:lnTo>
                  <a:pt x="4010" y="9900"/>
                </a:lnTo>
                <a:lnTo>
                  <a:pt x="4055" y="9828"/>
                </a:lnTo>
                <a:lnTo>
                  <a:pt x="4119" y="9781"/>
                </a:lnTo>
                <a:lnTo>
                  <a:pt x="4187" y="9741"/>
                </a:lnTo>
                <a:lnTo>
                  <a:pt x="4275" y="9725"/>
                </a:lnTo>
                <a:lnTo>
                  <a:pt x="4365" y="9749"/>
                </a:lnTo>
                <a:lnTo>
                  <a:pt x="4458" y="9812"/>
                </a:lnTo>
                <a:lnTo>
                  <a:pt x="4561" y="9910"/>
                </a:lnTo>
                <a:lnTo>
                  <a:pt x="4651" y="10056"/>
                </a:lnTo>
                <a:lnTo>
                  <a:pt x="4689" y="10170"/>
                </a:lnTo>
                <a:lnTo>
                  <a:pt x="4753" y="10057"/>
                </a:lnTo>
                <a:lnTo>
                  <a:pt x="4897" y="9770"/>
                </a:lnTo>
                <a:lnTo>
                  <a:pt x="4856" y="9814"/>
                </a:lnTo>
                <a:lnTo>
                  <a:pt x="4912" y="9740"/>
                </a:lnTo>
                <a:lnTo>
                  <a:pt x="4970" y="9625"/>
                </a:lnTo>
                <a:lnTo>
                  <a:pt x="5030" y="9481"/>
                </a:lnTo>
                <a:lnTo>
                  <a:pt x="5051" y="9372"/>
                </a:lnTo>
                <a:lnTo>
                  <a:pt x="5016" y="9451"/>
                </a:lnTo>
                <a:lnTo>
                  <a:pt x="5011" y="9469"/>
                </a:lnTo>
                <a:lnTo>
                  <a:pt x="4996" y="9477"/>
                </a:lnTo>
                <a:lnTo>
                  <a:pt x="4991" y="9496"/>
                </a:lnTo>
                <a:lnTo>
                  <a:pt x="4990" y="9502"/>
                </a:lnTo>
                <a:lnTo>
                  <a:pt x="4980" y="9512"/>
                </a:lnTo>
                <a:lnTo>
                  <a:pt x="5053" y="9342"/>
                </a:lnTo>
                <a:lnTo>
                  <a:pt x="5046" y="9188"/>
                </a:lnTo>
                <a:lnTo>
                  <a:pt x="5021" y="9040"/>
                </a:lnTo>
                <a:lnTo>
                  <a:pt x="4950" y="8893"/>
                </a:lnTo>
                <a:lnTo>
                  <a:pt x="4854" y="8771"/>
                </a:lnTo>
                <a:lnTo>
                  <a:pt x="4739" y="8670"/>
                </a:lnTo>
                <a:lnTo>
                  <a:pt x="4596" y="8601"/>
                </a:lnTo>
                <a:lnTo>
                  <a:pt x="4433" y="8583"/>
                </a:lnTo>
                <a:lnTo>
                  <a:pt x="4303" y="8588"/>
                </a:lnTo>
                <a:lnTo>
                  <a:pt x="4173" y="8644"/>
                </a:lnTo>
                <a:lnTo>
                  <a:pt x="4056" y="8722"/>
                </a:lnTo>
                <a:lnTo>
                  <a:pt x="3972" y="8822"/>
                </a:lnTo>
                <a:lnTo>
                  <a:pt x="3926" y="8946"/>
                </a:lnTo>
                <a:lnTo>
                  <a:pt x="3899" y="9073"/>
                </a:lnTo>
                <a:lnTo>
                  <a:pt x="3919" y="9194"/>
                </a:lnTo>
                <a:lnTo>
                  <a:pt x="3966" y="9310"/>
                </a:lnTo>
                <a:lnTo>
                  <a:pt x="4031" y="9404"/>
                </a:lnTo>
                <a:lnTo>
                  <a:pt x="4145" y="9485"/>
                </a:lnTo>
                <a:lnTo>
                  <a:pt x="4169" y="9492"/>
                </a:lnTo>
                <a:lnTo>
                  <a:pt x="4175" y="9493"/>
                </a:lnTo>
                <a:lnTo>
                  <a:pt x="4193" y="9498"/>
                </a:lnTo>
                <a:lnTo>
                  <a:pt x="4295" y="9525"/>
                </a:lnTo>
                <a:lnTo>
                  <a:pt x="4404" y="9528"/>
                </a:lnTo>
                <a:lnTo>
                  <a:pt x="4517" y="9487"/>
                </a:lnTo>
                <a:lnTo>
                  <a:pt x="4604" y="9426"/>
                </a:lnTo>
                <a:lnTo>
                  <a:pt x="4691" y="9340"/>
                </a:lnTo>
                <a:lnTo>
                  <a:pt x="4725" y="9258"/>
                </a:lnTo>
                <a:lnTo>
                  <a:pt x="4732" y="9183"/>
                </a:lnTo>
                <a:lnTo>
                  <a:pt x="4712" y="9113"/>
                </a:lnTo>
                <a:lnTo>
                  <a:pt x="4689" y="9056"/>
                </a:lnTo>
                <a:lnTo>
                  <a:pt x="4658" y="9003"/>
                </a:lnTo>
                <a:lnTo>
                  <a:pt x="4635" y="8965"/>
                </a:lnTo>
                <a:lnTo>
                  <a:pt x="4637" y="8933"/>
                </a:lnTo>
                <a:lnTo>
                  <a:pt x="4650" y="8910"/>
                </a:lnTo>
                <a:lnTo>
                  <a:pt x="4704" y="8899"/>
                </a:lnTo>
                <a:lnTo>
                  <a:pt x="4749" y="8924"/>
                </a:lnTo>
                <a:lnTo>
                  <a:pt x="4786" y="8979"/>
                </a:lnTo>
                <a:lnTo>
                  <a:pt x="4806" y="9048"/>
                </a:lnTo>
                <a:lnTo>
                  <a:pt x="4819" y="9122"/>
                </a:lnTo>
                <a:lnTo>
                  <a:pt x="4818" y="9199"/>
                </a:lnTo>
                <a:lnTo>
                  <a:pt x="4767" y="9321"/>
                </a:lnTo>
                <a:lnTo>
                  <a:pt x="4702" y="9420"/>
                </a:lnTo>
                <a:lnTo>
                  <a:pt x="4599" y="9495"/>
                </a:lnTo>
                <a:lnTo>
                  <a:pt x="4476" y="9547"/>
                </a:lnTo>
                <a:lnTo>
                  <a:pt x="4352" y="9553"/>
                </a:lnTo>
                <a:lnTo>
                  <a:pt x="4217" y="9530"/>
                </a:lnTo>
                <a:lnTo>
                  <a:pt x="4125" y="9487"/>
                </a:lnTo>
                <a:lnTo>
                  <a:pt x="4049" y="9434"/>
                </a:lnTo>
                <a:lnTo>
                  <a:pt x="3964" y="9341"/>
                </a:lnTo>
                <a:lnTo>
                  <a:pt x="3909" y="9230"/>
                </a:lnTo>
                <a:lnTo>
                  <a:pt x="3887" y="9096"/>
                </a:lnTo>
                <a:lnTo>
                  <a:pt x="3894" y="8969"/>
                </a:lnTo>
                <a:lnTo>
                  <a:pt x="3935" y="8864"/>
                </a:lnTo>
                <a:lnTo>
                  <a:pt x="4012" y="8743"/>
                </a:lnTo>
                <a:lnTo>
                  <a:pt x="4120" y="8649"/>
                </a:lnTo>
                <a:lnTo>
                  <a:pt x="4246" y="8586"/>
                </a:lnTo>
                <a:lnTo>
                  <a:pt x="4390" y="8553"/>
                </a:lnTo>
                <a:lnTo>
                  <a:pt x="4529" y="8563"/>
                </a:lnTo>
                <a:lnTo>
                  <a:pt x="4682" y="8617"/>
                </a:lnTo>
                <a:lnTo>
                  <a:pt x="4814" y="8703"/>
                </a:lnTo>
                <a:lnTo>
                  <a:pt x="4925" y="8816"/>
                </a:lnTo>
                <a:lnTo>
                  <a:pt x="5011" y="8954"/>
                </a:lnTo>
                <a:lnTo>
                  <a:pt x="5061" y="9109"/>
                </a:lnTo>
                <a:lnTo>
                  <a:pt x="5077" y="9267"/>
                </a:lnTo>
                <a:lnTo>
                  <a:pt x="5076" y="9286"/>
                </a:lnTo>
                <a:lnTo>
                  <a:pt x="5133" y="9153"/>
                </a:lnTo>
                <a:lnTo>
                  <a:pt x="5246" y="8797"/>
                </a:lnTo>
                <a:lnTo>
                  <a:pt x="5315" y="8436"/>
                </a:lnTo>
                <a:lnTo>
                  <a:pt x="5352" y="8073"/>
                </a:lnTo>
                <a:lnTo>
                  <a:pt x="5346" y="7704"/>
                </a:lnTo>
                <a:lnTo>
                  <a:pt x="5307" y="7340"/>
                </a:lnTo>
                <a:lnTo>
                  <a:pt x="5234" y="6980"/>
                </a:lnTo>
                <a:lnTo>
                  <a:pt x="5119" y="6635"/>
                </a:lnTo>
                <a:lnTo>
                  <a:pt x="4975" y="6301"/>
                </a:lnTo>
                <a:lnTo>
                  <a:pt x="4794" y="5964"/>
                </a:lnTo>
                <a:lnTo>
                  <a:pt x="4573" y="5655"/>
                </a:lnTo>
                <a:lnTo>
                  <a:pt x="4349" y="5403"/>
                </a:lnTo>
                <a:lnTo>
                  <a:pt x="4102" y="5171"/>
                </a:lnTo>
                <a:lnTo>
                  <a:pt x="3834" y="4966"/>
                </a:lnTo>
                <a:lnTo>
                  <a:pt x="3557" y="4796"/>
                </a:lnTo>
                <a:lnTo>
                  <a:pt x="3258" y="4660"/>
                </a:lnTo>
                <a:lnTo>
                  <a:pt x="2946" y="4552"/>
                </a:lnTo>
                <a:lnTo>
                  <a:pt x="2634" y="4489"/>
                </a:lnTo>
                <a:lnTo>
                  <a:pt x="2315" y="4457"/>
                </a:lnTo>
                <a:lnTo>
                  <a:pt x="1989" y="4474"/>
                </a:lnTo>
                <a:lnTo>
                  <a:pt x="1668" y="4518"/>
                </a:lnTo>
                <a:lnTo>
                  <a:pt x="1419" y="4593"/>
                </a:lnTo>
                <a:lnTo>
                  <a:pt x="1187" y="4733"/>
                </a:lnTo>
                <a:lnTo>
                  <a:pt x="966" y="4913"/>
                </a:lnTo>
                <a:lnTo>
                  <a:pt x="771" y="5119"/>
                </a:lnTo>
                <a:lnTo>
                  <a:pt x="601" y="5350"/>
                </a:lnTo>
                <a:lnTo>
                  <a:pt x="466" y="5592"/>
                </a:lnTo>
                <a:lnTo>
                  <a:pt x="364" y="5835"/>
                </a:lnTo>
                <a:lnTo>
                  <a:pt x="299" y="6082"/>
                </a:lnTo>
                <a:lnTo>
                  <a:pt x="271" y="6312"/>
                </a:lnTo>
                <a:lnTo>
                  <a:pt x="266" y="6478"/>
                </a:lnTo>
                <a:lnTo>
                  <a:pt x="280" y="6617"/>
                </a:lnTo>
                <a:lnTo>
                  <a:pt x="300" y="6738"/>
                </a:lnTo>
                <a:lnTo>
                  <a:pt x="328" y="6829"/>
                </a:lnTo>
                <a:lnTo>
                  <a:pt x="352" y="6906"/>
                </a:lnTo>
                <a:lnTo>
                  <a:pt x="369" y="6943"/>
                </a:lnTo>
                <a:lnTo>
                  <a:pt x="392" y="7097"/>
                </a:lnTo>
                <a:lnTo>
                  <a:pt x="380" y="7267"/>
                </a:lnTo>
                <a:lnTo>
                  <a:pt x="347" y="7368"/>
                </a:lnTo>
                <a:lnTo>
                  <a:pt x="296" y="7464"/>
                </a:lnTo>
                <a:lnTo>
                  <a:pt x="220" y="7534"/>
                </a:lnTo>
                <a:lnTo>
                  <a:pt x="191" y="7545"/>
                </a:lnTo>
                <a:lnTo>
                  <a:pt x="271" y="7657"/>
                </a:lnTo>
                <a:lnTo>
                  <a:pt x="438" y="7829"/>
                </a:lnTo>
                <a:lnTo>
                  <a:pt x="628" y="7988"/>
                </a:lnTo>
                <a:lnTo>
                  <a:pt x="831" y="8119"/>
                </a:lnTo>
                <a:lnTo>
                  <a:pt x="1037" y="8192"/>
                </a:lnTo>
                <a:lnTo>
                  <a:pt x="1243" y="8240"/>
                </a:lnTo>
                <a:lnTo>
                  <a:pt x="1462" y="8240"/>
                </a:lnTo>
                <a:lnTo>
                  <a:pt x="1586" y="8182"/>
                </a:lnTo>
                <a:lnTo>
                  <a:pt x="1815" y="8120"/>
                </a:lnTo>
                <a:lnTo>
                  <a:pt x="1948" y="8102"/>
                </a:lnTo>
                <a:lnTo>
                  <a:pt x="2068" y="8039"/>
                </a:lnTo>
                <a:lnTo>
                  <a:pt x="2239" y="7904"/>
                </a:lnTo>
                <a:lnTo>
                  <a:pt x="2370" y="7745"/>
                </a:lnTo>
                <a:lnTo>
                  <a:pt x="2477" y="7561"/>
                </a:lnTo>
                <a:lnTo>
                  <a:pt x="2538" y="7352"/>
                </a:lnTo>
                <a:lnTo>
                  <a:pt x="2547" y="7194"/>
                </a:lnTo>
                <a:lnTo>
                  <a:pt x="2526" y="7053"/>
                </a:lnTo>
                <a:lnTo>
                  <a:pt x="2484" y="6920"/>
                </a:lnTo>
                <a:lnTo>
                  <a:pt x="2421" y="6794"/>
                </a:lnTo>
                <a:lnTo>
                  <a:pt x="2329" y="6680"/>
                </a:lnTo>
                <a:lnTo>
                  <a:pt x="2230" y="6589"/>
                </a:lnTo>
                <a:lnTo>
                  <a:pt x="2103" y="6511"/>
                </a:lnTo>
                <a:lnTo>
                  <a:pt x="2087" y="6503"/>
                </a:lnTo>
                <a:lnTo>
                  <a:pt x="1948" y="6489"/>
                </a:lnTo>
                <a:lnTo>
                  <a:pt x="1783" y="6504"/>
                </a:lnTo>
                <a:lnTo>
                  <a:pt x="1638" y="6569"/>
                </a:lnTo>
                <a:lnTo>
                  <a:pt x="1508" y="6644"/>
                </a:lnTo>
                <a:lnTo>
                  <a:pt x="1408" y="6733"/>
                </a:lnTo>
                <a:lnTo>
                  <a:pt x="1346" y="6820"/>
                </a:lnTo>
                <a:lnTo>
                  <a:pt x="1314" y="6895"/>
                </a:lnTo>
                <a:lnTo>
                  <a:pt x="1306" y="6925"/>
                </a:lnTo>
                <a:lnTo>
                  <a:pt x="1289" y="6966"/>
                </a:lnTo>
                <a:lnTo>
                  <a:pt x="1269" y="6993"/>
                </a:lnTo>
                <a:lnTo>
                  <a:pt x="1249" y="7020"/>
                </a:lnTo>
                <a:lnTo>
                  <a:pt x="1224" y="7039"/>
                </a:lnTo>
                <a:lnTo>
                  <a:pt x="1196" y="7051"/>
                </a:lnTo>
                <a:lnTo>
                  <a:pt x="1168" y="7056"/>
                </a:lnTo>
                <a:lnTo>
                  <a:pt x="1141" y="7062"/>
                </a:lnTo>
                <a:lnTo>
                  <a:pt x="1117" y="7056"/>
                </a:lnTo>
                <a:lnTo>
                  <a:pt x="1093" y="7049"/>
                </a:lnTo>
                <a:lnTo>
                  <a:pt x="1091" y="7107"/>
                </a:lnTo>
                <a:lnTo>
                  <a:pt x="1090" y="7158"/>
                </a:lnTo>
                <a:lnTo>
                  <a:pt x="1113" y="7267"/>
                </a:lnTo>
                <a:lnTo>
                  <a:pt x="1141" y="7332"/>
                </a:lnTo>
                <a:lnTo>
                  <a:pt x="1163" y="7370"/>
                </a:lnTo>
                <a:lnTo>
                  <a:pt x="1173" y="7405"/>
                </a:lnTo>
                <a:lnTo>
                  <a:pt x="1177" y="7438"/>
                </a:lnTo>
                <a:lnTo>
                  <a:pt x="1174" y="7476"/>
                </a:lnTo>
                <a:lnTo>
                  <a:pt x="1178" y="7509"/>
                </a:lnTo>
                <a:lnTo>
                  <a:pt x="1172" y="7533"/>
                </a:lnTo>
                <a:lnTo>
                  <a:pt x="1153" y="7554"/>
                </a:lnTo>
                <a:lnTo>
                  <a:pt x="1141" y="7577"/>
                </a:lnTo>
                <a:lnTo>
                  <a:pt x="1111" y="7594"/>
                </a:lnTo>
                <a:lnTo>
                  <a:pt x="1083" y="7600"/>
                </a:lnTo>
                <a:lnTo>
                  <a:pt x="1052" y="7598"/>
                </a:lnTo>
                <a:lnTo>
                  <a:pt x="1016" y="7589"/>
                </a:lnTo>
                <a:lnTo>
                  <a:pt x="936" y="7548"/>
                </a:lnTo>
                <a:lnTo>
                  <a:pt x="875" y="7462"/>
                </a:lnTo>
                <a:lnTo>
                  <a:pt x="853" y="7424"/>
                </a:lnTo>
                <a:lnTo>
                  <a:pt x="842" y="7344"/>
                </a:lnTo>
                <a:lnTo>
                  <a:pt x="822" y="7248"/>
                </a:lnTo>
                <a:lnTo>
                  <a:pt x="830" y="7122"/>
                </a:lnTo>
                <a:lnTo>
                  <a:pt x="872" y="6959"/>
                </a:lnTo>
                <a:lnTo>
                  <a:pt x="954" y="6794"/>
                </a:lnTo>
                <a:lnTo>
                  <a:pt x="1078" y="6640"/>
                </a:lnTo>
                <a:lnTo>
                  <a:pt x="1196" y="6536"/>
                </a:lnTo>
                <a:lnTo>
                  <a:pt x="1325" y="6461"/>
                </a:lnTo>
                <a:lnTo>
                  <a:pt x="1466" y="6414"/>
                </a:lnTo>
                <a:lnTo>
                  <a:pt x="1613" y="6369"/>
                </a:lnTo>
                <a:lnTo>
                  <a:pt x="1758" y="6356"/>
                </a:lnTo>
                <a:lnTo>
                  <a:pt x="1827" y="6361"/>
                </a:lnTo>
                <a:lnTo>
                  <a:pt x="1898" y="6360"/>
                </a:lnTo>
                <a:lnTo>
                  <a:pt x="2036" y="6397"/>
                </a:lnTo>
                <a:lnTo>
                  <a:pt x="2036" y="6397"/>
                </a:lnTo>
                <a:lnTo>
                  <a:pt x="2036" y="6397"/>
                </a:lnTo>
                <a:lnTo>
                  <a:pt x="2042" y="6398"/>
                </a:lnTo>
                <a:lnTo>
                  <a:pt x="2051" y="6402"/>
                </a:lnTo>
                <a:lnTo>
                  <a:pt x="2160" y="6442"/>
                </a:lnTo>
                <a:lnTo>
                  <a:pt x="2258" y="6507"/>
                </a:lnTo>
                <a:lnTo>
                  <a:pt x="2304" y="6546"/>
                </a:lnTo>
                <a:lnTo>
                  <a:pt x="2327" y="6563"/>
                </a:lnTo>
                <a:lnTo>
                  <a:pt x="2341" y="6581"/>
                </a:lnTo>
                <a:lnTo>
                  <a:pt x="2387" y="6630"/>
                </a:lnTo>
                <a:lnTo>
                  <a:pt x="2415" y="6670"/>
                </a:lnTo>
                <a:lnTo>
                  <a:pt x="2418" y="6680"/>
                </a:lnTo>
                <a:lnTo>
                  <a:pt x="2428" y="6693"/>
                </a:lnTo>
                <a:lnTo>
                  <a:pt x="2502" y="6828"/>
                </a:lnTo>
                <a:lnTo>
                  <a:pt x="2551" y="6982"/>
                </a:lnTo>
                <a:lnTo>
                  <a:pt x="2566" y="7147"/>
                </a:lnTo>
                <a:lnTo>
                  <a:pt x="2561" y="7313"/>
                </a:lnTo>
                <a:lnTo>
                  <a:pt x="2524" y="7477"/>
                </a:lnTo>
                <a:lnTo>
                  <a:pt x="2444" y="7662"/>
                </a:lnTo>
                <a:lnTo>
                  <a:pt x="2327" y="7837"/>
                </a:lnTo>
                <a:lnTo>
                  <a:pt x="2191" y="7988"/>
                </a:lnTo>
                <a:lnTo>
                  <a:pt x="2039" y="8090"/>
                </a:lnTo>
                <a:lnTo>
                  <a:pt x="2042" y="8090"/>
                </a:lnTo>
                <a:lnTo>
                  <a:pt x="2277" y="8100"/>
                </a:lnTo>
                <a:lnTo>
                  <a:pt x="2506" y="8135"/>
                </a:lnTo>
                <a:lnTo>
                  <a:pt x="2715" y="8196"/>
                </a:lnTo>
                <a:lnTo>
                  <a:pt x="2895" y="8025"/>
                </a:lnTo>
                <a:lnTo>
                  <a:pt x="3039" y="7818"/>
                </a:lnTo>
                <a:lnTo>
                  <a:pt x="3164" y="7598"/>
                </a:lnTo>
                <a:lnTo>
                  <a:pt x="3163" y="7542"/>
                </a:lnTo>
                <a:lnTo>
                  <a:pt x="3196" y="7370"/>
                </a:lnTo>
                <a:lnTo>
                  <a:pt x="3250" y="7211"/>
                </a:lnTo>
                <a:lnTo>
                  <a:pt x="3273" y="7161"/>
                </a:lnTo>
                <a:lnTo>
                  <a:pt x="3278" y="7129"/>
                </a:lnTo>
                <a:lnTo>
                  <a:pt x="3283" y="6892"/>
                </a:lnTo>
                <a:lnTo>
                  <a:pt x="3248" y="6657"/>
                </a:lnTo>
                <a:lnTo>
                  <a:pt x="3172" y="6432"/>
                </a:lnTo>
                <a:lnTo>
                  <a:pt x="3068" y="6218"/>
                </a:lnTo>
                <a:lnTo>
                  <a:pt x="2933" y="6021"/>
                </a:lnTo>
                <a:lnTo>
                  <a:pt x="2764" y="5855"/>
                </a:lnTo>
                <a:lnTo>
                  <a:pt x="2574" y="5721"/>
                </a:lnTo>
                <a:lnTo>
                  <a:pt x="2370" y="5642"/>
                </a:lnTo>
                <a:lnTo>
                  <a:pt x="2156" y="5599"/>
                </a:lnTo>
                <a:lnTo>
                  <a:pt x="1946" y="5614"/>
                </a:lnTo>
                <a:lnTo>
                  <a:pt x="1741" y="5663"/>
                </a:lnTo>
                <a:lnTo>
                  <a:pt x="1539" y="5745"/>
                </a:lnTo>
                <a:lnTo>
                  <a:pt x="1365" y="5867"/>
                </a:lnTo>
                <a:lnTo>
                  <a:pt x="1205" y="6011"/>
                </a:lnTo>
                <a:lnTo>
                  <a:pt x="1088" y="6186"/>
                </a:lnTo>
                <a:lnTo>
                  <a:pt x="999" y="6381"/>
                </a:lnTo>
                <a:lnTo>
                  <a:pt x="960" y="6603"/>
                </a:lnTo>
                <a:lnTo>
                  <a:pt x="994" y="6374"/>
                </a:lnTo>
                <a:lnTo>
                  <a:pt x="1092" y="6174"/>
                </a:lnTo>
                <a:lnTo>
                  <a:pt x="1212" y="5987"/>
                </a:lnTo>
                <a:lnTo>
                  <a:pt x="1381" y="5832"/>
                </a:lnTo>
                <a:lnTo>
                  <a:pt x="1572" y="5715"/>
                </a:lnTo>
                <a:lnTo>
                  <a:pt x="1780" y="5635"/>
                </a:lnTo>
                <a:lnTo>
                  <a:pt x="1990" y="5594"/>
                </a:lnTo>
                <a:lnTo>
                  <a:pt x="2223" y="5590"/>
                </a:lnTo>
                <a:lnTo>
                  <a:pt x="2435" y="5640"/>
                </a:lnTo>
                <a:lnTo>
                  <a:pt x="2646" y="5740"/>
                </a:lnTo>
                <a:lnTo>
                  <a:pt x="2817" y="5875"/>
                </a:lnTo>
                <a:lnTo>
                  <a:pt x="2981" y="6034"/>
                </a:lnTo>
                <a:lnTo>
                  <a:pt x="3099" y="6220"/>
                </a:lnTo>
                <a:lnTo>
                  <a:pt x="3199" y="6426"/>
                </a:lnTo>
                <a:lnTo>
                  <a:pt x="3266" y="6637"/>
                </a:lnTo>
                <a:lnTo>
                  <a:pt x="3306" y="6853"/>
                </a:lnTo>
                <a:lnTo>
                  <a:pt x="3309" y="7084"/>
                </a:lnTo>
                <a:lnTo>
                  <a:pt x="3325" y="7051"/>
                </a:lnTo>
                <a:lnTo>
                  <a:pt x="3423" y="6922"/>
                </a:lnTo>
                <a:lnTo>
                  <a:pt x="3540" y="6818"/>
                </a:lnTo>
                <a:lnTo>
                  <a:pt x="3675" y="6744"/>
                </a:lnTo>
                <a:lnTo>
                  <a:pt x="3702" y="6735"/>
                </a:lnTo>
                <a:lnTo>
                  <a:pt x="3686" y="6509"/>
                </a:lnTo>
                <a:lnTo>
                  <a:pt x="3644" y="6253"/>
                </a:lnTo>
                <a:lnTo>
                  <a:pt x="3570" y="5996"/>
                </a:lnTo>
                <a:lnTo>
                  <a:pt x="3456" y="5767"/>
                </a:lnTo>
                <a:lnTo>
                  <a:pt x="3302" y="5546"/>
                </a:lnTo>
                <a:lnTo>
                  <a:pt x="3114" y="5355"/>
                </a:lnTo>
                <a:lnTo>
                  <a:pt x="2942" y="5226"/>
                </a:lnTo>
                <a:lnTo>
                  <a:pt x="2734" y="5139"/>
                </a:lnTo>
                <a:lnTo>
                  <a:pt x="2523" y="5084"/>
                </a:lnTo>
                <a:lnTo>
                  <a:pt x="2311" y="5060"/>
                </a:lnTo>
                <a:lnTo>
                  <a:pt x="2087" y="5079"/>
                </a:lnTo>
                <a:lnTo>
                  <a:pt x="1869" y="5124"/>
                </a:lnTo>
                <a:lnTo>
                  <a:pt x="1662" y="5205"/>
                </a:lnTo>
                <a:lnTo>
                  <a:pt x="1467" y="5308"/>
                </a:lnTo>
                <a:lnTo>
                  <a:pt x="1308" y="5434"/>
                </a:lnTo>
                <a:lnTo>
                  <a:pt x="1313" y="5428"/>
                </a:lnTo>
                <a:lnTo>
                  <a:pt x="1493" y="5283"/>
                </a:lnTo>
                <a:lnTo>
                  <a:pt x="1695" y="5175"/>
                </a:lnTo>
                <a:lnTo>
                  <a:pt x="1915" y="5098"/>
                </a:lnTo>
                <a:lnTo>
                  <a:pt x="2143" y="5061"/>
                </a:lnTo>
                <a:lnTo>
                  <a:pt x="2371" y="5050"/>
                </a:lnTo>
                <a:lnTo>
                  <a:pt x="2590" y="5076"/>
                </a:lnTo>
                <a:lnTo>
                  <a:pt x="2811" y="5140"/>
                </a:lnTo>
                <a:lnTo>
                  <a:pt x="3021" y="5247"/>
                </a:lnTo>
                <a:lnTo>
                  <a:pt x="3206" y="5399"/>
                </a:lnTo>
                <a:lnTo>
                  <a:pt x="3376" y="5585"/>
                </a:lnTo>
                <a:lnTo>
                  <a:pt x="3506" y="5799"/>
                </a:lnTo>
                <a:lnTo>
                  <a:pt x="3613" y="6027"/>
                </a:lnTo>
                <a:lnTo>
                  <a:pt x="3686" y="6264"/>
                </a:lnTo>
                <a:lnTo>
                  <a:pt x="3722" y="6518"/>
                </a:lnTo>
                <a:lnTo>
                  <a:pt x="3727" y="6727"/>
                </a:lnTo>
                <a:lnTo>
                  <a:pt x="3816" y="6697"/>
                </a:lnTo>
                <a:lnTo>
                  <a:pt x="3977" y="6675"/>
                </a:lnTo>
                <a:lnTo>
                  <a:pt x="4129" y="6683"/>
                </a:lnTo>
                <a:lnTo>
                  <a:pt x="4278" y="6729"/>
                </a:lnTo>
                <a:lnTo>
                  <a:pt x="4429" y="6814"/>
                </a:lnTo>
                <a:lnTo>
                  <a:pt x="4542" y="6921"/>
                </a:lnTo>
                <a:lnTo>
                  <a:pt x="4645" y="7044"/>
                </a:lnTo>
                <a:lnTo>
                  <a:pt x="4716" y="7191"/>
                </a:lnTo>
                <a:lnTo>
                  <a:pt x="4759" y="7344"/>
                </a:lnTo>
                <a:lnTo>
                  <a:pt x="4769" y="7501"/>
                </a:lnTo>
                <a:lnTo>
                  <a:pt x="4740" y="7661"/>
                </a:lnTo>
                <a:lnTo>
                  <a:pt x="4677" y="7805"/>
                </a:lnTo>
                <a:lnTo>
                  <a:pt x="4572" y="7932"/>
                </a:lnTo>
                <a:lnTo>
                  <a:pt x="4454" y="8016"/>
                </a:lnTo>
                <a:lnTo>
                  <a:pt x="4325" y="8066"/>
                </a:lnTo>
                <a:lnTo>
                  <a:pt x="4184" y="8087"/>
                </a:lnTo>
                <a:lnTo>
                  <a:pt x="4035" y="8067"/>
                </a:lnTo>
                <a:lnTo>
                  <a:pt x="4010" y="8055"/>
                </a:lnTo>
                <a:lnTo>
                  <a:pt x="4005" y="8085"/>
                </a:lnTo>
                <a:lnTo>
                  <a:pt x="3960" y="8157"/>
                </a:lnTo>
                <a:lnTo>
                  <a:pt x="3905" y="8194"/>
                </a:lnTo>
                <a:lnTo>
                  <a:pt x="3836" y="8214"/>
                </a:lnTo>
                <a:lnTo>
                  <a:pt x="3765" y="8215"/>
                </a:lnTo>
                <a:lnTo>
                  <a:pt x="3702" y="8185"/>
                </a:lnTo>
                <a:lnTo>
                  <a:pt x="3691" y="8176"/>
                </a:lnTo>
                <a:lnTo>
                  <a:pt x="3750" y="8198"/>
                </a:lnTo>
                <a:lnTo>
                  <a:pt x="3818" y="8209"/>
                </a:lnTo>
                <a:lnTo>
                  <a:pt x="3878" y="8200"/>
                </a:lnTo>
                <a:lnTo>
                  <a:pt x="3939" y="8164"/>
                </a:lnTo>
                <a:lnTo>
                  <a:pt x="3986" y="8106"/>
                </a:lnTo>
                <a:lnTo>
                  <a:pt x="4005" y="8053"/>
                </a:lnTo>
                <a:lnTo>
                  <a:pt x="3909" y="8008"/>
                </a:lnTo>
                <a:lnTo>
                  <a:pt x="3813" y="7932"/>
                </a:lnTo>
                <a:lnTo>
                  <a:pt x="3744" y="7830"/>
                </a:lnTo>
                <a:lnTo>
                  <a:pt x="3701" y="7722"/>
                </a:lnTo>
                <a:lnTo>
                  <a:pt x="3699" y="7710"/>
                </a:lnTo>
                <a:lnTo>
                  <a:pt x="3679" y="7710"/>
                </a:lnTo>
                <a:lnTo>
                  <a:pt x="3588" y="7737"/>
                </a:lnTo>
                <a:lnTo>
                  <a:pt x="3526" y="7779"/>
                </a:lnTo>
                <a:lnTo>
                  <a:pt x="3460" y="7858"/>
                </a:lnTo>
                <a:lnTo>
                  <a:pt x="3415" y="7956"/>
                </a:lnTo>
                <a:lnTo>
                  <a:pt x="3397" y="8073"/>
                </a:lnTo>
                <a:lnTo>
                  <a:pt x="3400" y="8209"/>
                </a:lnTo>
                <a:lnTo>
                  <a:pt x="3452" y="8377"/>
                </a:lnTo>
                <a:lnTo>
                  <a:pt x="3550" y="8544"/>
                </a:lnTo>
                <a:lnTo>
                  <a:pt x="3500" y="8486"/>
                </a:lnTo>
                <a:lnTo>
                  <a:pt x="3418" y="8336"/>
                </a:lnTo>
                <a:lnTo>
                  <a:pt x="3379" y="8190"/>
                </a:lnTo>
                <a:lnTo>
                  <a:pt x="3373" y="8067"/>
                </a:lnTo>
                <a:lnTo>
                  <a:pt x="3394" y="7963"/>
                </a:lnTo>
                <a:lnTo>
                  <a:pt x="3423" y="7874"/>
                </a:lnTo>
                <a:lnTo>
                  <a:pt x="3476" y="7798"/>
                </a:lnTo>
                <a:lnTo>
                  <a:pt x="3532" y="7755"/>
                </a:lnTo>
                <a:lnTo>
                  <a:pt x="3629" y="7703"/>
                </a:lnTo>
                <a:lnTo>
                  <a:pt x="3697" y="7695"/>
                </a:lnTo>
                <a:lnTo>
                  <a:pt x="3682" y="7601"/>
                </a:lnTo>
                <a:lnTo>
                  <a:pt x="3692" y="7488"/>
                </a:lnTo>
                <a:lnTo>
                  <a:pt x="3748" y="7374"/>
                </a:lnTo>
                <a:lnTo>
                  <a:pt x="3818" y="7303"/>
                </a:lnTo>
                <a:lnTo>
                  <a:pt x="3909" y="7249"/>
                </a:lnTo>
                <a:lnTo>
                  <a:pt x="4006" y="7223"/>
                </a:lnTo>
                <a:lnTo>
                  <a:pt x="4109" y="7225"/>
                </a:lnTo>
                <a:lnTo>
                  <a:pt x="4208" y="7264"/>
                </a:lnTo>
                <a:lnTo>
                  <a:pt x="4284" y="7316"/>
                </a:lnTo>
                <a:lnTo>
                  <a:pt x="4343" y="7408"/>
                </a:lnTo>
                <a:lnTo>
                  <a:pt x="4347" y="7424"/>
                </a:lnTo>
                <a:lnTo>
                  <a:pt x="4296" y="7345"/>
                </a:lnTo>
                <a:lnTo>
                  <a:pt x="4229" y="7282"/>
                </a:lnTo>
                <a:lnTo>
                  <a:pt x="4136" y="7245"/>
                </a:lnTo>
                <a:lnTo>
                  <a:pt x="4048" y="7234"/>
                </a:lnTo>
                <a:lnTo>
                  <a:pt x="3947" y="7253"/>
                </a:lnTo>
                <a:lnTo>
                  <a:pt x="3854" y="7286"/>
                </a:lnTo>
                <a:lnTo>
                  <a:pt x="3781" y="7344"/>
                </a:lnTo>
                <a:lnTo>
                  <a:pt x="3723" y="7445"/>
                </a:lnTo>
                <a:lnTo>
                  <a:pt x="3696" y="7547"/>
                </a:lnTo>
                <a:lnTo>
                  <a:pt x="3698" y="7663"/>
                </a:lnTo>
                <a:lnTo>
                  <a:pt x="3705" y="7694"/>
                </a:lnTo>
                <a:lnTo>
                  <a:pt x="3729" y="7691"/>
                </a:lnTo>
                <a:lnTo>
                  <a:pt x="3770" y="7702"/>
                </a:lnTo>
                <a:lnTo>
                  <a:pt x="3767" y="7694"/>
                </a:lnTo>
                <a:lnTo>
                  <a:pt x="3768" y="7592"/>
                </a:lnTo>
                <a:lnTo>
                  <a:pt x="3774" y="7568"/>
                </a:lnTo>
                <a:lnTo>
                  <a:pt x="3776" y="7658"/>
                </a:lnTo>
                <a:lnTo>
                  <a:pt x="3791" y="7707"/>
                </a:lnTo>
                <a:lnTo>
                  <a:pt x="3837" y="7719"/>
                </a:lnTo>
                <a:lnTo>
                  <a:pt x="3932" y="7776"/>
                </a:lnTo>
                <a:lnTo>
                  <a:pt x="3979" y="7840"/>
                </a:lnTo>
                <a:lnTo>
                  <a:pt x="4013" y="7907"/>
                </a:lnTo>
                <a:lnTo>
                  <a:pt x="4019" y="7909"/>
                </a:lnTo>
                <a:lnTo>
                  <a:pt x="4112" y="7920"/>
                </a:lnTo>
                <a:lnTo>
                  <a:pt x="4200" y="7905"/>
                </a:lnTo>
                <a:lnTo>
                  <a:pt x="4296" y="7859"/>
                </a:lnTo>
                <a:lnTo>
                  <a:pt x="4375" y="7777"/>
                </a:lnTo>
                <a:lnTo>
                  <a:pt x="4425" y="7687"/>
                </a:lnTo>
                <a:lnTo>
                  <a:pt x="4447" y="7577"/>
                </a:lnTo>
                <a:lnTo>
                  <a:pt x="4448" y="7475"/>
                </a:lnTo>
                <a:lnTo>
                  <a:pt x="4425" y="7366"/>
                </a:lnTo>
                <a:lnTo>
                  <a:pt x="4359" y="7252"/>
                </a:lnTo>
                <a:lnTo>
                  <a:pt x="4268" y="7157"/>
                </a:lnTo>
                <a:lnTo>
                  <a:pt x="4156" y="7095"/>
                </a:lnTo>
                <a:lnTo>
                  <a:pt x="4043" y="7059"/>
                </a:lnTo>
                <a:lnTo>
                  <a:pt x="3909" y="7056"/>
                </a:lnTo>
                <a:lnTo>
                  <a:pt x="3828" y="7067"/>
                </a:lnTo>
                <a:lnTo>
                  <a:pt x="3742" y="7102"/>
                </a:lnTo>
                <a:lnTo>
                  <a:pt x="3674" y="7153"/>
                </a:lnTo>
                <a:lnTo>
                  <a:pt x="3648" y="7264"/>
                </a:lnTo>
                <a:lnTo>
                  <a:pt x="3571" y="7508"/>
                </a:lnTo>
                <a:lnTo>
                  <a:pt x="3443" y="7725"/>
                </a:lnTo>
                <a:lnTo>
                  <a:pt x="3352" y="7855"/>
                </a:lnTo>
                <a:lnTo>
                  <a:pt x="3357" y="8030"/>
                </a:lnTo>
                <a:lnTo>
                  <a:pt x="3387" y="8257"/>
                </a:lnTo>
                <a:lnTo>
                  <a:pt x="3360" y="8140"/>
                </a:lnTo>
                <a:lnTo>
                  <a:pt x="3329" y="7914"/>
                </a:lnTo>
                <a:lnTo>
                  <a:pt x="3330" y="7887"/>
                </a:lnTo>
                <a:lnTo>
                  <a:pt x="3299" y="7932"/>
                </a:lnTo>
                <a:lnTo>
                  <a:pt x="3240" y="7994"/>
                </a:lnTo>
                <a:lnTo>
                  <a:pt x="3297" y="8182"/>
                </a:lnTo>
                <a:lnTo>
                  <a:pt x="3388" y="8399"/>
                </a:lnTo>
                <a:lnTo>
                  <a:pt x="3499" y="8614"/>
                </a:lnTo>
                <a:lnTo>
                  <a:pt x="3617" y="8826"/>
                </a:lnTo>
                <a:lnTo>
                  <a:pt x="3729" y="9035"/>
                </a:lnTo>
                <a:lnTo>
                  <a:pt x="3847" y="9272"/>
                </a:lnTo>
                <a:lnTo>
                  <a:pt x="3924" y="9492"/>
                </a:lnTo>
                <a:lnTo>
                  <a:pt x="3955" y="9693"/>
                </a:lnTo>
                <a:lnTo>
                  <a:pt x="3962" y="9887"/>
                </a:lnTo>
                <a:lnTo>
                  <a:pt x="3949" y="10058"/>
                </a:lnTo>
                <a:lnTo>
                  <a:pt x="3930" y="10169"/>
                </a:lnTo>
                <a:lnTo>
                  <a:pt x="3922" y="10308"/>
                </a:lnTo>
                <a:lnTo>
                  <a:pt x="3880" y="10567"/>
                </a:lnTo>
                <a:lnTo>
                  <a:pt x="3807" y="10844"/>
                </a:lnTo>
                <a:lnTo>
                  <a:pt x="3695" y="11123"/>
                </a:lnTo>
                <a:lnTo>
                  <a:pt x="3560" y="11416"/>
                </a:lnTo>
                <a:lnTo>
                  <a:pt x="3378" y="11715"/>
                </a:lnTo>
                <a:lnTo>
                  <a:pt x="3289" y="11847"/>
                </a:lnTo>
                <a:lnTo>
                  <a:pt x="3283" y="11857"/>
                </a:lnTo>
                <a:lnTo>
                  <a:pt x="3165" y="12039"/>
                </a:lnTo>
                <a:lnTo>
                  <a:pt x="3106" y="12095"/>
                </a:lnTo>
                <a:lnTo>
                  <a:pt x="2909" y="12325"/>
                </a:lnTo>
                <a:lnTo>
                  <a:pt x="2602" y="12637"/>
                </a:lnTo>
                <a:lnTo>
                  <a:pt x="2273" y="12885"/>
                </a:lnTo>
                <a:lnTo>
                  <a:pt x="2620" y="12571"/>
                </a:lnTo>
                <a:lnTo>
                  <a:pt x="2912" y="12242"/>
                </a:lnTo>
                <a:lnTo>
                  <a:pt x="3156" y="11927"/>
                </a:lnTo>
                <a:lnTo>
                  <a:pt x="3330" y="11657"/>
                </a:lnTo>
                <a:lnTo>
                  <a:pt x="3344" y="11577"/>
                </a:lnTo>
                <a:lnTo>
                  <a:pt x="3331" y="11432"/>
                </a:lnTo>
                <a:lnTo>
                  <a:pt x="3279" y="11310"/>
                </a:lnTo>
                <a:lnTo>
                  <a:pt x="3205" y="11200"/>
                </a:lnTo>
                <a:lnTo>
                  <a:pt x="3102" y="11102"/>
                </a:lnTo>
                <a:lnTo>
                  <a:pt x="2982" y="11045"/>
                </a:lnTo>
                <a:lnTo>
                  <a:pt x="2882" y="11029"/>
                </a:lnTo>
                <a:lnTo>
                  <a:pt x="2876" y="11037"/>
                </a:lnTo>
                <a:lnTo>
                  <a:pt x="2881" y="11028"/>
                </a:lnTo>
                <a:lnTo>
                  <a:pt x="2853" y="11024"/>
                </a:lnTo>
                <a:lnTo>
                  <a:pt x="2729" y="11030"/>
                </a:lnTo>
                <a:lnTo>
                  <a:pt x="2615" y="11071"/>
                </a:lnTo>
                <a:lnTo>
                  <a:pt x="2521" y="11136"/>
                </a:lnTo>
                <a:lnTo>
                  <a:pt x="2444" y="11232"/>
                </a:lnTo>
                <a:lnTo>
                  <a:pt x="2434" y="11259"/>
                </a:lnTo>
                <a:lnTo>
                  <a:pt x="2516" y="11251"/>
                </a:lnTo>
                <a:lnTo>
                  <a:pt x="2654" y="11216"/>
                </a:lnTo>
                <a:lnTo>
                  <a:pt x="2771" y="11148"/>
                </a:lnTo>
                <a:lnTo>
                  <a:pt x="2709" y="11205"/>
                </a:lnTo>
                <a:lnTo>
                  <a:pt x="2572" y="11259"/>
                </a:lnTo>
                <a:lnTo>
                  <a:pt x="2427" y="11278"/>
                </a:lnTo>
                <a:lnTo>
                  <a:pt x="2402" y="11343"/>
                </a:lnTo>
                <a:lnTo>
                  <a:pt x="2396" y="11463"/>
                </a:lnTo>
                <a:lnTo>
                  <a:pt x="2423" y="11580"/>
                </a:lnTo>
                <a:lnTo>
                  <a:pt x="2489" y="11674"/>
                </a:lnTo>
                <a:lnTo>
                  <a:pt x="2574" y="11742"/>
                </a:lnTo>
                <a:lnTo>
                  <a:pt x="2675" y="11775"/>
                </a:lnTo>
                <a:lnTo>
                  <a:pt x="2785" y="11771"/>
                </a:lnTo>
                <a:lnTo>
                  <a:pt x="2900" y="11725"/>
                </a:lnTo>
                <a:lnTo>
                  <a:pt x="2892" y="11729"/>
                </a:lnTo>
                <a:lnTo>
                  <a:pt x="2791" y="11773"/>
                </a:lnTo>
                <a:lnTo>
                  <a:pt x="2699" y="11781"/>
                </a:lnTo>
                <a:lnTo>
                  <a:pt x="2613" y="11765"/>
                </a:lnTo>
                <a:lnTo>
                  <a:pt x="2520" y="11727"/>
                </a:lnTo>
                <a:lnTo>
                  <a:pt x="2444" y="11650"/>
                </a:lnTo>
                <a:lnTo>
                  <a:pt x="2406" y="11550"/>
                </a:lnTo>
                <a:lnTo>
                  <a:pt x="2381" y="11447"/>
                </a:lnTo>
                <a:lnTo>
                  <a:pt x="2395" y="11347"/>
                </a:lnTo>
                <a:lnTo>
                  <a:pt x="2420" y="11278"/>
                </a:lnTo>
                <a:lnTo>
                  <a:pt x="2287" y="11267"/>
                </a:lnTo>
                <a:lnTo>
                  <a:pt x="2152" y="11220"/>
                </a:lnTo>
                <a:lnTo>
                  <a:pt x="2159" y="11388"/>
                </a:lnTo>
                <a:lnTo>
                  <a:pt x="2140" y="11705"/>
                </a:lnTo>
                <a:lnTo>
                  <a:pt x="2121" y="11899"/>
                </a:lnTo>
                <a:lnTo>
                  <a:pt x="2067" y="12104"/>
                </a:lnTo>
                <a:lnTo>
                  <a:pt x="2006" y="12313"/>
                </a:lnTo>
                <a:lnTo>
                  <a:pt x="1910" y="12532"/>
                </a:lnTo>
                <a:lnTo>
                  <a:pt x="1801" y="12748"/>
                </a:lnTo>
                <a:lnTo>
                  <a:pt x="1672" y="12971"/>
                </a:lnTo>
                <a:lnTo>
                  <a:pt x="1514" y="13180"/>
                </a:lnTo>
                <a:lnTo>
                  <a:pt x="1326" y="13382"/>
                </a:lnTo>
                <a:lnTo>
                  <a:pt x="1117" y="13591"/>
                </a:lnTo>
                <a:lnTo>
                  <a:pt x="893" y="13783"/>
                </a:lnTo>
                <a:lnTo>
                  <a:pt x="634" y="13959"/>
                </a:lnTo>
                <a:lnTo>
                  <a:pt x="345" y="14127"/>
                </a:lnTo>
                <a:lnTo>
                  <a:pt x="36" y="14278"/>
                </a:lnTo>
                <a:lnTo>
                  <a:pt x="0" y="14292"/>
                </a:lnTo>
                <a:lnTo>
                  <a:pt x="0" y="14115"/>
                </a:lnTo>
                <a:lnTo>
                  <a:pt x="149" y="14044"/>
                </a:lnTo>
                <a:lnTo>
                  <a:pt x="431" y="13874"/>
                </a:lnTo>
                <a:lnTo>
                  <a:pt x="693" y="13685"/>
                </a:lnTo>
                <a:lnTo>
                  <a:pt x="923" y="13495"/>
                </a:lnTo>
                <a:lnTo>
                  <a:pt x="1135" y="13300"/>
                </a:lnTo>
                <a:lnTo>
                  <a:pt x="1326" y="13086"/>
                </a:lnTo>
                <a:lnTo>
                  <a:pt x="1490" y="12878"/>
                </a:lnTo>
                <a:lnTo>
                  <a:pt x="1642" y="12667"/>
                </a:lnTo>
                <a:lnTo>
                  <a:pt x="1760" y="12441"/>
                </a:lnTo>
                <a:lnTo>
                  <a:pt x="1853" y="12234"/>
                </a:lnTo>
                <a:lnTo>
                  <a:pt x="1934" y="12024"/>
                </a:lnTo>
                <a:lnTo>
                  <a:pt x="2000" y="11822"/>
                </a:lnTo>
                <a:lnTo>
                  <a:pt x="2031" y="11631"/>
                </a:lnTo>
                <a:lnTo>
                  <a:pt x="2048" y="11443"/>
                </a:lnTo>
                <a:lnTo>
                  <a:pt x="2041" y="11274"/>
                </a:lnTo>
                <a:lnTo>
                  <a:pt x="2029" y="11143"/>
                </a:lnTo>
                <a:lnTo>
                  <a:pt x="2024" y="11141"/>
                </a:lnTo>
                <a:lnTo>
                  <a:pt x="1919" y="11029"/>
                </a:lnTo>
                <a:lnTo>
                  <a:pt x="1842" y="10906"/>
                </a:lnTo>
                <a:lnTo>
                  <a:pt x="1806" y="10806"/>
                </a:lnTo>
                <a:lnTo>
                  <a:pt x="1692" y="10815"/>
                </a:lnTo>
                <a:lnTo>
                  <a:pt x="1508" y="10805"/>
                </a:lnTo>
                <a:lnTo>
                  <a:pt x="1332" y="10766"/>
                </a:lnTo>
                <a:lnTo>
                  <a:pt x="1162" y="10702"/>
                </a:lnTo>
                <a:lnTo>
                  <a:pt x="1012" y="10611"/>
                </a:lnTo>
                <a:lnTo>
                  <a:pt x="866" y="10508"/>
                </a:lnTo>
                <a:lnTo>
                  <a:pt x="743" y="10386"/>
                </a:lnTo>
                <a:lnTo>
                  <a:pt x="649" y="10232"/>
                </a:lnTo>
                <a:lnTo>
                  <a:pt x="555" y="10027"/>
                </a:lnTo>
                <a:lnTo>
                  <a:pt x="512" y="9823"/>
                </a:lnTo>
                <a:lnTo>
                  <a:pt x="495" y="9619"/>
                </a:lnTo>
                <a:lnTo>
                  <a:pt x="517" y="9413"/>
                </a:lnTo>
                <a:lnTo>
                  <a:pt x="565" y="9207"/>
                </a:lnTo>
                <a:lnTo>
                  <a:pt x="607" y="9108"/>
                </a:lnTo>
                <a:lnTo>
                  <a:pt x="459" y="9044"/>
                </a:lnTo>
                <a:lnTo>
                  <a:pt x="142" y="8954"/>
                </a:lnTo>
                <a:lnTo>
                  <a:pt x="0" y="8927"/>
                </a:lnTo>
                <a:lnTo>
                  <a:pt x="0" y="8841"/>
                </a:lnTo>
                <a:lnTo>
                  <a:pt x="197" y="8879"/>
                </a:lnTo>
                <a:lnTo>
                  <a:pt x="151" y="8847"/>
                </a:lnTo>
                <a:lnTo>
                  <a:pt x="55" y="8770"/>
                </a:lnTo>
                <a:lnTo>
                  <a:pt x="0" y="8721"/>
                </a:lnTo>
                <a:lnTo>
                  <a:pt x="0" y="5212"/>
                </a:lnTo>
                <a:lnTo>
                  <a:pt x="211" y="4997"/>
                </a:lnTo>
                <a:lnTo>
                  <a:pt x="429" y="4804"/>
                </a:lnTo>
                <a:lnTo>
                  <a:pt x="663" y="4647"/>
                </a:lnTo>
                <a:lnTo>
                  <a:pt x="909" y="4518"/>
                </a:lnTo>
                <a:lnTo>
                  <a:pt x="1153" y="4422"/>
                </a:lnTo>
                <a:lnTo>
                  <a:pt x="1406" y="4340"/>
                </a:lnTo>
                <a:lnTo>
                  <a:pt x="1647" y="4307"/>
                </a:lnTo>
                <a:lnTo>
                  <a:pt x="1869" y="4294"/>
                </a:lnTo>
                <a:lnTo>
                  <a:pt x="2077" y="4311"/>
                </a:lnTo>
                <a:lnTo>
                  <a:pt x="2244" y="4335"/>
                </a:lnTo>
                <a:lnTo>
                  <a:pt x="2382" y="4372"/>
                </a:lnTo>
                <a:lnTo>
                  <a:pt x="2403" y="4378"/>
                </a:lnTo>
                <a:lnTo>
                  <a:pt x="2515" y="4381"/>
                </a:lnTo>
                <a:lnTo>
                  <a:pt x="2816" y="4434"/>
                </a:lnTo>
                <a:lnTo>
                  <a:pt x="3114" y="4525"/>
                </a:lnTo>
                <a:lnTo>
                  <a:pt x="3405" y="4640"/>
                </a:lnTo>
                <a:lnTo>
                  <a:pt x="3675" y="4789"/>
                </a:lnTo>
                <a:lnTo>
                  <a:pt x="3943" y="4968"/>
                </a:lnTo>
                <a:lnTo>
                  <a:pt x="4188" y="5161"/>
                </a:lnTo>
                <a:lnTo>
                  <a:pt x="4457" y="5412"/>
                </a:lnTo>
                <a:lnTo>
                  <a:pt x="4686" y="5691"/>
                </a:lnTo>
                <a:lnTo>
                  <a:pt x="4881" y="6000"/>
                </a:lnTo>
                <a:lnTo>
                  <a:pt x="5055" y="6316"/>
                </a:lnTo>
                <a:lnTo>
                  <a:pt x="5185" y="6652"/>
                </a:lnTo>
                <a:lnTo>
                  <a:pt x="5290" y="6988"/>
                </a:lnTo>
                <a:lnTo>
                  <a:pt x="5352" y="7339"/>
                </a:lnTo>
                <a:lnTo>
                  <a:pt x="5381" y="7694"/>
                </a:lnTo>
                <a:lnTo>
                  <a:pt x="5383" y="8055"/>
                </a:lnTo>
                <a:lnTo>
                  <a:pt x="5333" y="8415"/>
                </a:lnTo>
                <a:lnTo>
                  <a:pt x="5265" y="8770"/>
                </a:lnTo>
                <a:lnTo>
                  <a:pt x="5160" y="9122"/>
                </a:lnTo>
                <a:lnTo>
                  <a:pt x="5075" y="9316"/>
                </a:lnTo>
                <a:lnTo>
                  <a:pt x="5072" y="9380"/>
                </a:lnTo>
                <a:lnTo>
                  <a:pt x="5144" y="9208"/>
                </a:lnTo>
                <a:lnTo>
                  <a:pt x="5280" y="8787"/>
                </a:lnTo>
                <a:lnTo>
                  <a:pt x="5388" y="8378"/>
                </a:lnTo>
                <a:lnTo>
                  <a:pt x="5465" y="7986"/>
                </a:lnTo>
                <a:lnTo>
                  <a:pt x="5511" y="7593"/>
                </a:lnTo>
                <a:lnTo>
                  <a:pt x="5526" y="7218"/>
                </a:lnTo>
                <a:lnTo>
                  <a:pt x="5510" y="6860"/>
                </a:lnTo>
                <a:lnTo>
                  <a:pt x="5472" y="6515"/>
                </a:lnTo>
                <a:lnTo>
                  <a:pt x="5416" y="6192"/>
                </a:lnTo>
                <a:lnTo>
                  <a:pt x="5337" y="5881"/>
                </a:lnTo>
                <a:lnTo>
                  <a:pt x="5245" y="5594"/>
                </a:lnTo>
                <a:lnTo>
                  <a:pt x="5137" y="5321"/>
                </a:lnTo>
                <a:lnTo>
                  <a:pt x="5007" y="5081"/>
                </a:lnTo>
                <a:lnTo>
                  <a:pt x="4874" y="4853"/>
                </a:lnTo>
                <a:lnTo>
                  <a:pt x="4725" y="4659"/>
                </a:lnTo>
                <a:lnTo>
                  <a:pt x="4566" y="4482"/>
                </a:lnTo>
                <a:lnTo>
                  <a:pt x="4411" y="4339"/>
                </a:lnTo>
                <a:lnTo>
                  <a:pt x="4163" y="4132"/>
                </a:lnTo>
                <a:lnTo>
                  <a:pt x="3887" y="3957"/>
                </a:lnTo>
                <a:lnTo>
                  <a:pt x="3598" y="3810"/>
                </a:lnTo>
                <a:lnTo>
                  <a:pt x="3300" y="3693"/>
                </a:lnTo>
                <a:lnTo>
                  <a:pt x="2989" y="3605"/>
                </a:lnTo>
                <a:lnTo>
                  <a:pt x="2664" y="3545"/>
                </a:lnTo>
                <a:lnTo>
                  <a:pt x="2343" y="3519"/>
                </a:lnTo>
                <a:lnTo>
                  <a:pt x="2021" y="3518"/>
                </a:lnTo>
                <a:lnTo>
                  <a:pt x="1701" y="3562"/>
                </a:lnTo>
                <a:lnTo>
                  <a:pt x="1386" y="3634"/>
                </a:lnTo>
                <a:lnTo>
                  <a:pt x="1083" y="3734"/>
                </a:lnTo>
                <a:lnTo>
                  <a:pt x="795" y="3877"/>
                </a:lnTo>
                <a:lnTo>
                  <a:pt x="512" y="4047"/>
                </a:lnTo>
                <a:lnTo>
                  <a:pt x="260" y="4225"/>
                </a:lnTo>
                <a:lnTo>
                  <a:pt x="32" y="4429"/>
                </a:lnTo>
                <a:lnTo>
                  <a:pt x="0" y="4465"/>
                </a:lnTo>
                <a:lnTo>
                  <a:pt x="0" y="4328"/>
                </a:lnTo>
                <a:lnTo>
                  <a:pt x="80" y="4249"/>
                </a:lnTo>
                <a:lnTo>
                  <a:pt x="305" y="4051"/>
                </a:lnTo>
                <a:lnTo>
                  <a:pt x="555" y="3885"/>
                </a:lnTo>
                <a:lnTo>
                  <a:pt x="818" y="3742"/>
                </a:lnTo>
                <a:lnTo>
                  <a:pt x="1132" y="3599"/>
                </a:lnTo>
                <a:lnTo>
                  <a:pt x="1468" y="3494"/>
                </a:lnTo>
                <a:lnTo>
                  <a:pt x="1802" y="3422"/>
                </a:lnTo>
                <a:lnTo>
                  <a:pt x="2151" y="3391"/>
                </a:lnTo>
                <a:lnTo>
                  <a:pt x="2503" y="3400"/>
                </a:lnTo>
                <a:lnTo>
                  <a:pt x="2846" y="3439"/>
                </a:lnTo>
                <a:lnTo>
                  <a:pt x="3179" y="3520"/>
                </a:lnTo>
                <a:lnTo>
                  <a:pt x="3509" y="3632"/>
                </a:lnTo>
                <a:lnTo>
                  <a:pt x="3826" y="3773"/>
                </a:lnTo>
                <a:lnTo>
                  <a:pt x="4127" y="3949"/>
                </a:lnTo>
                <a:lnTo>
                  <a:pt x="4410" y="4146"/>
                </a:lnTo>
                <a:lnTo>
                  <a:pt x="4671" y="4375"/>
                </a:lnTo>
                <a:lnTo>
                  <a:pt x="4907" y="4630"/>
                </a:lnTo>
                <a:lnTo>
                  <a:pt x="5063" y="4819"/>
                </a:lnTo>
                <a:lnTo>
                  <a:pt x="5202" y="5023"/>
                </a:lnTo>
                <a:lnTo>
                  <a:pt x="5323" y="5248"/>
                </a:lnTo>
                <a:lnTo>
                  <a:pt x="5405" y="5418"/>
                </a:lnTo>
                <a:lnTo>
                  <a:pt x="5346" y="5260"/>
                </a:lnTo>
                <a:lnTo>
                  <a:pt x="5223" y="4945"/>
                </a:lnTo>
                <a:lnTo>
                  <a:pt x="5094" y="4628"/>
                </a:lnTo>
                <a:lnTo>
                  <a:pt x="4963" y="4317"/>
                </a:lnTo>
                <a:lnTo>
                  <a:pt x="4825" y="4010"/>
                </a:lnTo>
                <a:lnTo>
                  <a:pt x="4705" y="3709"/>
                </a:lnTo>
                <a:lnTo>
                  <a:pt x="4589" y="3414"/>
                </a:lnTo>
                <a:lnTo>
                  <a:pt x="4481" y="3116"/>
                </a:lnTo>
                <a:lnTo>
                  <a:pt x="4466" y="3065"/>
                </a:lnTo>
                <a:lnTo>
                  <a:pt x="4290" y="2963"/>
                </a:lnTo>
                <a:lnTo>
                  <a:pt x="3952" y="2803"/>
                </a:lnTo>
                <a:lnTo>
                  <a:pt x="3608" y="2693"/>
                </a:lnTo>
                <a:lnTo>
                  <a:pt x="3240" y="2603"/>
                </a:lnTo>
                <a:lnTo>
                  <a:pt x="2877" y="2540"/>
                </a:lnTo>
                <a:lnTo>
                  <a:pt x="2503" y="2519"/>
                </a:lnTo>
                <a:lnTo>
                  <a:pt x="2137" y="2538"/>
                </a:lnTo>
                <a:lnTo>
                  <a:pt x="1769" y="2596"/>
                </a:lnTo>
                <a:lnTo>
                  <a:pt x="1410" y="2688"/>
                </a:lnTo>
                <a:lnTo>
                  <a:pt x="1055" y="2814"/>
                </a:lnTo>
                <a:lnTo>
                  <a:pt x="752" y="2940"/>
                </a:lnTo>
                <a:lnTo>
                  <a:pt x="466" y="3096"/>
                </a:lnTo>
                <a:lnTo>
                  <a:pt x="193" y="3281"/>
                </a:lnTo>
                <a:lnTo>
                  <a:pt x="0" y="3441"/>
                </a:lnTo>
                <a:lnTo>
                  <a:pt x="0" y="3295"/>
                </a:lnTo>
                <a:lnTo>
                  <a:pt x="248" y="3096"/>
                </a:lnTo>
                <a:lnTo>
                  <a:pt x="541" y="2910"/>
                </a:lnTo>
                <a:lnTo>
                  <a:pt x="848" y="2746"/>
                </a:lnTo>
                <a:lnTo>
                  <a:pt x="1172" y="2613"/>
                </a:lnTo>
                <a:lnTo>
                  <a:pt x="1449" y="2540"/>
                </a:lnTo>
                <a:lnTo>
                  <a:pt x="1389" y="2547"/>
                </a:lnTo>
                <a:lnTo>
                  <a:pt x="957" y="2550"/>
                </a:lnTo>
                <a:lnTo>
                  <a:pt x="564" y="2530"/>
                </a:lnTo>
                <a:lnTo>
                  <a:pt x="192" y="2477"/>
                </a:lnTo>
                <a:lnTo>
                  <a:pt x="0" y="2434"/>
                </a:lnTo>
                <a:lnTo>
                  <a:pt x="0" y="2326"/>
                </a:lnTo>
                <a:lnTo>
                  <a:pt x="233" y="2392"/>
                </a:lnTo>
                <a:lnTo>
                  <a:pt x="584" y="2452"/>
                </a:lnTo>
                <a:lnTo>
                  <a:pt x="975" y="2484"/>
                </a:lnTo>
                <a:lnTo>
                  <a:pt x="1053" y="2483"/>
                </a:lnTo>
                <a:lnTo>
                  <a:pt x="990" y="2475"/>
                </a:lnTo>
                <a:lnTo>
                  <a:pt x="775" y="2412"/>
                </a:lnTo>
                <a:lnTo>
                  <a:pt x="583" y="2336"/>
                </a:lnTo>
                <a:lnTo>
                  <a:pt x="415" y="2240"/>
                </a:lnTo>
                <a:lnTo>
                  <a:pt x="283" y="2128"/>
                </a:lnTo>
                <a:lnTo>
                  <a:pt x="179" y="2011"/>
                </a:lnTo>
                <a:lnTo>
                  <a:pt x="96" y="1886"/>
                </a:lnTo>
                <a:lnTo>
                  <a:pt x="31" y="1766"/>
                </a:lnTo>
                <a:lnTo>
                  <a:pt x="0" y="1657"/>
                </a:lnTo>
                <a:lnTo>
                  <a:pt x="0" y="1292"/>
                </a:lnTo>
                <a:lnTo>
                  <a:pt x="11" y="1233"/>
                </a:lnTo>
                <a:lnTo>
                  <a:pt x="68" y="1088"/>
                </a:lnTo>
                <a:lnTo>
                  <a:pt x="151" y="968"/>
                </a:lnTo>
                <a:lnTo>
                  <a:pt x="260" y="848"/>
                </a:lnTo>
                <a:lnTo>
                  <a:pt x="299" y="821"/>
                </a:lnTo>
                <a:lnTo>
                  <a:pt x="278" y="827"/>
                </a:lnTo>
                <a:lnTo>
                  <a:pt x="79" y="852"/>
                </a:lnTo>
                <a:lnTo>
                  <a:pt x="0" y="844"/>
                </a:lnTo>
                <a:lnTo>
                  <a:pt x="0" y="830"/>
                </a:lnTo>
                <a:lnTo>
                  <a:pt x="183" y="822"/>
                </a:lnTo>
                <a:lnTo>
                  <a:pt x="344" y="788"/>
                </a:lnTo>
                <a:lnTo>
                  <a:pt x="378" y="764"/>
                </a:lnTo>
                <a:lnTo>
                  <a:pt x="521" y="711"/>
                </a:lnTo>
                <a:lnTo>
                  <a:pt x="536" y="707"/>
                </a:lnTo>
                <a:lnTo>
                  <a:pt x="684" y="606"/>
                </a:lnTo>
                <a:lnTo>
                  <a:pt x="825" y="483"/>
                </a:lnTo>
                <a:lnTo>
                  <a:pt x="946" y="341"/>
                </a:lnTo>
                <a:lnTo>
                  <a:pt x="1046" y="180"/>
                </a:lnTo>
                <a:lnTo>
                  <a:pt x="1124" y="8"/>
                </a:lnTo>
                <a:lnTo>
                  <a:pt x="1126" y="0"/>
                </a:lnTo>
                <a:lnTo>
                  <a:pt x="1153" y="0"/>
                </a:lnTo>
                <a:lnTo>
                  <a:pt x="1124" y="79"/>
                </a:lnTo>
                <a:lnTo>
                  <a:pt x="1039" y="256"/>
                </a:lnTo>
                <a:lnTo>
                  <a:pt x="926" y="419"/>
                </a:lnTo>
                <a:lnTo>
                  <a:pt x="785" y="562"/>
                </a:lnTo>
                <a:lnTo>
                  <a:pt x="643" y="674"/>
                </a:lnTo>
                <a:lnTo>
                  <a:pt x="647" y="674"/>
                </a:lnTo>
                <a:lnTo>
                  <a:pt x="782" y="671"/>
                </a:lnTo>
                <a:lnTo>
                  <a:pt x="913" y="686"/>
                </a:lnTo>
                <a:lnTo>
                  <a:pt x="1038" y="725"/>
                </a:lnTo>
                <a:lnTo>
                  <a:pt x="1155" y="794"/>
                </a:lnTo>
                <a:lnTo>
                  <a:pt x="1249" y="877"/>
                </a:lnTo>
                <a:lnTo>
                  <a:pt x="1337" y="984"/>
                </a:lnTo>
                <a:lnTo>
                  <a:pt x="1350" y="1015"/>
                </a:lnTo>
                <a:lnTo>
                  <a:pt x="1401" y="1084"/>
                </a:lnTo>
                <a:lnTo>
                  <a:pt x="1435" y="1196"/>
                </a:lnTo>
                <a:lnTo>
                  <a:pt x="1449" y="1315"/>
                </a:lnTo>
                <a:lnTo>
                  <a:pt x="1435" y="1440"/>
                </a:lnTo>
                <a:lnTo>
                  <a:pt x="1382" y="1547"/>
                </a:lnTo>
                <a:lnTo>
                  <a:pt x="1430" y="1510"/>
                </a:lnTo>
                <a:lnTo>
                  <a:pt x="1523" y="1476"/>
                </a:lnTo>
                <a:lnTo>
                  <a:pt x="1622" y="1464"/>
                </a:lnTo>
                <a:lnTo>
                  <a:pt x="1725" y="1491"/>
                </a:lnTo>
                <a:lnTo>
                  <a:pt x="1812" y="1527"/>
                </a:lnTo>
                <a:lnTo>
                  <a:pt x="1882" y="1603"/>
                </a:lnTo>
                <a:lnTo>
                  <a:pt x="1921" y="1697"/>
                </a:lnTo>
                <a:lnTo>
                  <a:pt x="1926" y="1775"/>
                </a:lnTo>
                <a:lnTo>
                  <a:pt x="1897" y="1864"/>
                </a:lnTo>
                <a:lnTo>
                  <a:pt x="1843" y="1921"/>
                </a:lnTo>
                <a:lnTo>
                  <a:pt x="1784" y="1976"/>
                </a:lnTo>
                <a:lnTo>
                  <a:pt x="1702" y="1993"/>
                </a:lnTo>
                <a:lnTo>
                  <a:pt x="1621" y="1984"/>
                </a:lnTo>
                <a:lnTo>
                  <a:pt x="1549" y="1940"/>
                </a:lnTo>
                <a:lnTo>
                  <a:pt x="1506" y="1858"/>
                </a:lnTo>
                <a:lnTo>
                  <a:pt x="1514" y="1776"/>
                </a:lnTo>
                <a:lnTo>
                  <a:pt x="1515" y="1775"/>
                </a:lnTo>
                <a:lnTo>
                  <a:pt x="1507" y="1852"/>
                </a:lnTo>
                <a:lnTo>
                  <a:pt x="1541" y="1919"/>
                </a:lnTo>
                <a:lnTo>
                  <a:pt x="1606" y="1968"/>
                </a:lnTo>
                <a:lnTo>
                  <a:pt x="1684" y="1988"/>
                </a:lnTo>
                <a:lnTo>
                  <a:pt x="1758" y="1976"/>
                </a:lnTo>
                <a:lnTo>
                  <a:pt x="1826" y="1936"/>
                </a:lnTo>
                <a:lnTo>
                  <a:pt x="1872" y="1883"/>
                </a:lnTo>
                <a:lnTo>
                  <a:pt x="1912" y="1804"/>
                </a:lnTo>
                <a:lnTo>
                  <a:pt x="1915" y="1721"/>
                </a:lnTo>
                <a:lnTo>
                  <a:pt x="1887" y="1630"/>
                </a:lnTo>
                <a:lnTo>
                  <a:pt x="1829" y="1557"/>
                </a:lnTo>
                <a:lnTo>
                  <a:pt x="1759" y="1506"/>
                </a:lnTo>
                <a:lnTo>
                  <a:pt x="1669" y="1483"/>
                </a:lnTo>
                <a:lnTo>
                  <a:pt x="1572" y="1483"/>
                </a:lnTo>
                <a:lnTo>
                  <a:pt x="1456" y="1510"/>
                </a:lnTo>
                <a:lnTo>
                  <a:pt x="1361" y="1575"/>
                </a:lnTo>
                <a:lnTo>
                  <a:pt x="1295" y="1680"/>
                </a:lnTo>
                <a:lnTo>
                  <a:pt x="1255" y="1785"/>
                </a:lnTo>
                <a:lnTo>
                  <a:pt x="1255" y="1856"/>
                </a:lnTo>
                <a:lnTo>
                  <a:pt x="1280" y="1934"/>
                </a:lnTo>
                <a:lnTo>
                  <a:pt x="1303" y="2017"/>
                </a:lnTo>
                <a:lnTo>
                  <a:pt x="1370" y="2105"/>
                </a:lnTo>
                <a:lnTo>
                  <a:pt x="1446" y="2183"/>
                </a:lnTo>
                <a:lnTo>
                  <a:pt x="1557" y="2251"/>
                </a:lnTo>
                <a:lnTo>
                  <a:pt x="1683" y="2310"/>
                </a:lnTo>
                <a:lnTo>
                  <a:pt x="1839" y="2351"/>
                </a:lnTo>
                <a:lnTo>
                  <a:pt x="1908" y="2357"/>
                </a:lnTo>
                <a:lnTo>
                  <a:pt x="2149" y="2348"/>
                </a:lnTo>
                <a:lnTo>
                  <a:pt x="2426" y="2344"/>
                </a:lnTo>
                <a:lnTo>
                  <a:pt x="2680" y="2359"/>
                </a:lnTo>
                <a:lnTo>
                  <a:pt x="2901" y="2398"/>
                </a:lnTo>
                <a:lnTo>
                  <a:pt x="2913" y="2401"/>
                </a:lnTo>
                <a:lnTo>
                  <a:pt x="3088" y="2422"/>
                </a:lnTo>
                <a:lnTo>
                  <a:pt x="3473" y="2497"/>
                </a:lnTo>
                <a:lnTo>
                  <a:pt x="3857" y="2604"/>
                </a:lnTo>
                <a:lnTo>
                  <a:pt x="4229" y="2754"/>
                </a:lnTo>
                <a:lnTo>
                  <a:pt x="4397" y="2841"/>
                </a:lnTo>
                <a:lnTo>
                  <a:pt x="4391" y="2822"/>
                </a:lnTo>
                <a:lnTo>
                  <a:pt x="4328" y="2556"/>
                </a:lnTo>
                <a:lnTo>
                  <a:pt x="4264" y="2525"/>
                </a:lnTo>
                <a:lnTo>
                  <a:pt x="3999" y="2404"/>
                </a:lnTo>
                <a:lnTo>
                  <a:pt x="3755" y="2282"/>
                </a:lnTo>
                <a:lnTo>
                  <a:pt x="3518" y="2155"/>
                </a:lnTo>
                <a:lnTo>
                  <a:pt x="3301" y="2002"/>
                </a:lnTo>
                <a:lnTo>
                  <a:pt x="3089" y="1830"/>
                </a:lnTo>
                <a:lnTo>
                  <a:pt x="2910" y="1629"/>
                </a:lnTo>
                <a:lnTo>
                  <a:pt x="2771" y="1451"/>
                </a:lnTo>
                <a:lnTo>
                  <a:pt x="2660" y="1235"/>
                </a:lnTo>
                <a:lnTo>
                  <a:pt x="2588" y="997"/>
                </a:lnTo>
                <a:lnTo>
                  <a:pt x="2565" y="766"/>
                </a:lnTo>
                <a:lnTo>
                  <a:pt x="2591" y="593"/>
                </a:lnTo>
                <a:lnTo>
                  <a:pt x="2652" y="435"/>
                </a:lnTo>
                <a:lnTo>
                  <a:pt x="2735" y="290"/>
                </a:lnTo>
                <a:lnTo>
                  <a:pt x="2859" y="162"/>
                </a:lnTo>
                <a:lnTo>
                  <a:pt x="2996" y="56"/>
                </a:lnTo>
                <a:lnTo>
                  <a:pt x="3105" y="0"/>
                </a:lnTo>
                <a:lnTo>
                  <a:pt x="3267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58788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6885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 flipH="1"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8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9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1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2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21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альтернати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8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9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 flipH="1"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1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2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8208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9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 flipH="1"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2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3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00842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альтернати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 flipH="1"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0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2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4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5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855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 flipH="1"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10000"/>
            </a:schemeClr>
          </a:solidFill>
        </p:grpSpPr>
        <p:sp>
          <p:nvSpPr>
            <p:cNvPr id="12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3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10000"/>
            </a:schemeClr>
          </a:solidFill>
        </p:grpSpPr>
        <p:sp>
          <p:nvSpPr>
            <p:cNvPr id="15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6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666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е изображение с назв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 noEditPoints="1"/>
          </p:cNvSpPr>
          <p:nvPr/>
        </p:nvSpPr>
        <p:spPr bwMode="auto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604837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704012" y="1828800"/>
            <a:ext cx="4876801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Щелкните, чтобы ввести имя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7267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flipH="1"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10000"/>
            </a:schemeClr>
          </a:solidFill>
        </p:grpSpPr>
        <p:sp>
          <p:nvSpPr>
            <p:cNvPr id="7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8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10000"/>
            </a:schemeClr>
          </a:solidFill>
        </p:grpSpPr>
        <p:sp>
          <p:nvSpPr>
            <p:cNvPr id="10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1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578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12.02.2015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6"/>
          <p:cNvSpPr>
            <a:spLocks noEditPoints="1"/>
          </p:cNvSpPr>
          <p:nvPr/>
        </p:nvSpPr>
        <p:spPr bwMode="auto">
          <a:xfrm>
            <a:off x="3414713" y="3646488"/>
            <a:ext cx="8774113" cy="3211512"/>
          </a:xfrm>
          <a:custGeom>
            <a:avLst/>
            <a:gdLst>
              <a:gd name="T0" fmla="*/ 4510 w 5527"/>
              <a:gd name="T1" fmla="*/ 850 h 2023"/>
              <a:gd name="T2" fmla="*/ 4403 w 5527"/>
              <a:gd name="T3" fmla="*/ 921 h 2023"/>
              <a:gd name="T4" fmla="*/ 4445 w 5527"/>
              <a:gd name="T5" fmla="*/ 584 h 2023"/>
              <a:gd name="T6" fmla="*/ 4723 w 5527"/>
              <a:gd name="T7" fmla="*/ 779 h 2023"/>
              <a:gd name="T8" fmla="*/ 4216 w 5527"/>
              <a:gd name="T9" fmla="*/ 212 h 2023"/>
              <a:gd name="T10" fmla="*/ 4501 w 5527"/>
              <a:gd name="T11" fmla="*/ 1046 h 2023"/>
              <a:gd name="T12" fmla="*/ 4539 w 5527"/>
              <a:gd name="T13" fmla="*/ 1028 h 2023"/>
              <a:gd name="T14" fmla="*/ 4314 w 5527"/>
              <a:gd name="T15" fmla="*/ 1073 h 2023"/>
              <a:gd name="T16" fmla="*/ 4528 w 5527"/>
              <a:gd name="T17" fmla="*/ 723 h 2023"/>
              <a:gd name="T18" fmla="*/ 4961 w 5527"/>
              <a:gd name="T19" fmla="*/ 1323 h 2023"/>
              <a:gd name="T20" fmla="*/ 5003 w 5527"/>
              <a:gd name="T21" fmla="*/ 1406 h 2023"/>
              <a:gd name="T22" fmla="*/ 5163 w 5527"/>
              <a:gd name="T23" fmla="*/ 1503 h 2023"/>
              <a:gd name="T24" fmla="*/ 1655 w 5527"/>
              <a:gd name="T25" fmla="*/ 1622 h 2023"/>
              <a:gd name="T26" fmla="*/ 4902 w 5527"/>
              <a:gd name="T27" fmla="*/ 1436 h 2023"/>
              <a:gd name="T28" fmla="*/ 4789 w 5527"/>
              <a:gd name="T29" fmla="*/ 1750 h 2023"/>
              <a:gd name="T30" fmla="*/ 456 w 5527"/>
              <a:gd name="T31" fmla="*/ 1724 h 2023"/>
              <a:gd name="T32" fmla="*/ 618 w 5527"/>
              <a:gd name="T33" fmla="*/ 1665 h 2023"/>
              <a:gd name="T34" fmla="*/ 424 w 5527"/>
              <a:gd name="T35" fmla="*/ 1666 h 2023"/>
              <a:gd name="T36" fmla="*/ 141 w 5527"/>
              <a:gd name="T37" fmla="*/ 1673 h 2023"/>
              <a:gd name="T38" fmla="*/ 19 w 5527"/>
              <a:gd name="T39" fmla="*/ 1653 h 2023"/>
              <a:gd name="T40" fmla="*/ 996 w 5527"/>
              <a:gd name="T41" fmla="*/ 1540 h 2023"/>
              <a:gd name="T42" fmla="*/ 913 w 5527"/>
              <a:gd name="T43" fmla="*/ 1502 h 2023"/>
              <a:gd name="T44" fmla="*/ 989 w 5527"/>
              <a:gd name="T45" fmla="*/ 1619 h 2023"/>
              <a:gd name="T46" fmla="*/ 1219 w 5527"/>
              <a:gd name="T47" fmla="*/ 1536 h 2023"/>
              <a:gd name="T48" fmla="*/ 1024 w 5527"/>
              <a:gd name="T49" fmla="*/ 1623 h 2023"/>
              <a:gd name="T50" fmla="*/ 1648 w 5527"/>
              <a:gd name="T51" fmla="*/ 1582 h 2023"/>
              <a:gd name="T52" fmla="*/ 1633 w 5527"/>
              <a:gd name="T53" fmla="*/ 1604 h 2023"/>
              <a:gd name="T54" fmla="*/ 1064 w 5527"/>
              <a:gd name="T55" fmla="*/ 1634 h 2023"/>
              <a:gd name="T56" fmla="*/ 3841 w 5527"/>
              <a:gd name="T57" fmla="*/ 2023 h 2023"/>
              <a:gd name="T58" fmla="*/ 352 w 5527"/>
              <a:gd name="T59" fmla="*/ 1873 h 2023"/>
              <a:gd name="T60" fmla="*/ 364 w 5527"/>
              <a:gd name="T61" fmla="*/ 1870 h 2023"/>
              <a:gd name="T62" fmla="*/ 716 w 5527"/>
              <a:gd name="T63" fmla="*/ 1956 h 2023"/>
              <a:gd name="T64" fmla="*/ 641 w 5527"/>
              <a:gd name="T65" fmla="*/ 1904 h 2023"/>
              <a:gd name="T66" fmla="*/ 1051 w 5527"/>
              <a:gd name="T67" fmla="*/ 1997 h 2023"/>
              <a:gd name="T68" fmla="*/ 3289 w 5527"/>
              <a:gd name="T69" fmla="*/ 1879 h 2023"/>
              <a:gd name="T70" fmla="*/ 3628 w 5527"/>
              <a:gd name="T71" fmla="*/ 1910 h 2023"/>
              <a:gd name="T72" fmla="*/ 5283 w 5527"/>
              <a:gd name="T73" fmla="*/ 1903 h 2023"/>
              <a:gd name="T74" fmla="*/ 1014 w 5527"/>
              <a:gd name="T75" fmla="*/ 1740 h 2023"/>
              <a:gd name="T76" fmla="*/ 2083 w 5527"/>
              <a:gd name="T77" fmla="*/ 1925 h 2023"/>
              <a:gd name="T78" fmla="*/ 1832 w 5527"/>
              <a:gd name="T79" fmla="*/ 2023 h 2023"/>
              <a:gd name="T80" fmla="*/ 1447 w 5527"/>
              <a:gd name="T81" fmla="*/ 1909 h 2023"/>
              <a:gd name="T82" fmla="*/ 1982 w 5527"/>
              <a:gd name="T83" fmla="*/ 1699 h 2023"/>
              <a:gd name="T84" fmla="*/ 3134 w 5527"/>
              <a:gd name="T85" fmla="*/ 1223 h 2023"/>
              <a:gd name="T86" fmla="*/ 4171 w 5527"/>
              <a:gd name="T87" fmla="*/ 227 h 2023"/>
              <a:gd name="T88" fmla="*/ 4754 w 5527"/>
              <a:gd name="T89" fmla="*/ 786 h 2023"/>
              <a:gd name="T90" fmla="*/ 4480 w 5527"/>
              <a:gd name="T91" fmla="*/ 1143 h 2023"/>
              <a:gd name="T92" fmla="*/ 4447 w 5527"/>
              <a:gd name="T93" fmla="*/ 1280 h 2023"/>
              <a:gd name="T94" fmla="*/ 5148 w 5527"/>
              <a:gd name="T95" fmla="*/ 1203 h 2023"/>
              <a:gd name="T96" fmla="*/ 4612 w 5527"/>
              <a:gd name="T97" fmla="*/ 1528 h 2023"/>
              <a:gd name="T98" fmla="*/ 5347 w 5527"/>
              <a:gd name="T99" fmla="*/ 670 h 2023"/>
              <a:gd name="T100" fmla="*/ 5177 w 5527"/>
              <a:gd name="T101" fmla="*/ 1236 h 2023"/>
              <a:gd name="T102" fmla="*/ 5039 w 5527"/>
              <a:gd name="T103" fmla="*/ 1884 h 2023"/>
              <a:gd name="T104" fmla="*/ 4608 w 5527"/>
              <a:gd name="T105" fmla="*/ 2023 h 2023"/>
              <a:gd name="T106" fmla="*/ 3010 w 5527"/>
              <a:gd name="T107" fmla="*/ 1442 h 2023"/>
              <a:gd name="T108" fmla="*/ 4448 w 5527"/>
              <a:gd name="T109" fmla="*/ 2023 h 2023"/>
              <a:gd name="T110" fmla="*/ 3299 w 5527"/>
              <a:gd name="T111" fmla="*/ 1330 h 2023"/>
              <a:gd name="T112" fmla="*/ 3962 w 5527"/>
              <a:gd name="T113" fmla="*/ 1552 h 2023"/>
              <a:gd name="T114" fmla="*/ 3107 w 5527"/>
              <a:gd name="T115" fmla="*/ 2023 h 2023"/>
              <a:gd name="T116" fmla="*/ 2842 w 5527"/>
              <a:gd name="T117" fmla="*/ 1975 h 2023"/>
              <a:gd name="T118" fmla="*/ 2308 w 5527"/>
              <a:gd name="T119" fmla="*/ 1881 h 2023"/>
              <a:gd name="T120" fmla="*/ 2173 w 5527"/>
              <a:gd name="T121" fmla="*/ 1943 h 2023"/>
              <a:gd name="T122" fmla="*/ 3778 w 5527"/>
              <a:gd name="T123" fmla="*/ 1629 h 2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7" h="2023">
                <a:moveTo>
                  <a:pt x="4725" y="360"/>
                </a:moveTo>
                <a:lnTo>
                  <a:pt x="4712" y="349"/>
                </a:lnTo>
                <a:lnTo>
                  <a:pt x="4716" y="351"/>
                </a:lnTo>
                <a:lnTo>
                  <a:pt x="4725" y="360"/>
                </a:lnTo>
                <a:close/>
                <a:moveTo>
                  <a:pt x="4787" y="444"/>
                </a:moveTo>
                <a:lnTo>
                  <a:pt x="4770" y="409"/>
                </a:lnTo>
                <a:lnTo>
                  <a:pt x="4745" y="379"/>
                </a:lnTo>
                <a:lnTo>
                  <a:pt x="4725" y="360"/>
                </a:lnTo>
                <a:lnTo>
                  <a:pt x="4744" y="375"/>
                </a:lnTo>
                <a:lnTo>
                  <a:pt x="4769" y="406"/>
                </a:lnTo>
                <a:lnTo>
                  <a:pt x="4787" y="443"/>
                </a:lnTo>
                <a:lnTo>
                  <a:pt x="4787" y="444"/>
                </a:lnTo>
                <a:close/>
                <a:moveTo>
                  <a:pt x="4793" y="485"/>
                </a:moveTo>
                <a:lnTo>
                  <a:pt x="4787" y="444"/>
                </a:lnTo>
                <a:lnTo>
                  <a:pt x="4787" y="445"/>
                </a:lnTo>
                <a:lnTo>
                  <a:pt x="4793" y="485"/>
                </a:lnTo>
                <a:close/>
                <a:moveTo>
                  <a:pt x="4486" y="841"/>
                </a:moveTo>
                <a:lnTo>
                  <a:pt x="4486" y="841"/>
                </a:lnTo>
                <a:lnTo>
                  <a:pt x="4486" y="841"/>
                </a:lnTo>
                <a:lnTo>
                  <a:pt x="4486" y="841"/>
                </a:lnTo>
                <a:close/>
                <a:moveTo>
                  <a:pt x="4461" y="844"/>
                </a:moveTo>
                <a:lnTo>
                  <a:pt x="4477" y="839"/>
                </a:lnTo>
                <a:lnTo>
                  <a:pt x="4486" y="841"/>
                </a:lnTo>
                <a:lnTo>
                  <a:pt x="4461" y="844"/>
                </a:lnTo>
                <a:close/>
                <a:moveTo>
                  <a:pt x="4459" y="844"/>
                </a:moveTo>
                <a:lnTo>
                  <a:pt x="4460" y="844"/>
                </a:lnTo>
                <a:lnTo>
                  <a:pt x="4461" y="844"/>
                </a:lnTo>
                <a:lnTo>
                  <a:pt x="4459" y="844"/>
                </a:lnTo>
                <a:close/>
                <a:moveTo>
                  <a:pt x="4526" y="861"/>
                </a:moveTo>
                <a:lnTo>
                  <a:pt x="4510" y="850"/>
                </a:lnTo>
                <a:lnTo>
                  <a:pt x="4486" y="841"/>
                </a:lnTo>
                <a:lnTo>
                  <a:pt x="4500" y="844"/>
                </a:lnTo>
                <a:lnTo>
                  <a:pt x="4520" y="855"/>
                </a:lnTo>
                <a:lnTo>
                  <a:pt x="4526" y="861"/>
                </a:lnTo>
                <a:close/>
                <a:moveTo>
                  <a:pt x="4533" y="870"/>
                </a:moveTo>
                <a:lnTo>
                  <a:pt x="4526" y="861"/>
                </a:lnTo>
                <a:lnTo>
                  <a:pt x="4531" y="865"/>
                </a:lnTo>
                <a:lnTo>
                  <a:pt x="4533" y="870"/>
                </a:lnTo>
                <a:close/>
                <a:moveTo>
                  <a:pt x="4542" y="886"/>
                </a:moveTo>
                <a:lnTo>
                  <a:pt x="4533" y="870"/>
                </a:lnTo>
                <a:lnTo>
                  <a:pt x="4535" y="872"/>
                </a:lnTo>
                <a:lnTo>
                  <a:pt x="4542" y="886"/>
                </a:lnTo>
                <a:close/>
                <a:moveTo>
                  <a:pt x="4543" y="889"/>
                </a:moveTo>
                <a:lnTo>
                  <a:pt x="4542" y="886"/>
                </a:lnTo>
                <a:lnTo>
                  <a:pt x="4543" y="889"/>
                </a:lnTo>
                <a:lnTo>
                  <a:pt x="4543" y="889"/>
                </a:lnTo>
                <a:close/>
                <a:moveTo>
                  <a:pt x="4404" y="913"/>
                </a:moveTo>
                <a:lnTo>
                  <a:pt x="4405" y="906"/>
                </a:lnTo>
                <a:lnTo>
                  <a:pt x="4415" y="880"/>
                </a:lnTo>
                <a:lnTo>
                  <a:pt x="4433" y="859"/>
                </a:lnTo>
                <a:lnTo>
                  <a:pt x="4457" y="845"/>
                </a:lnTo>
                <a:lnTo>
                  <a:pt x="4459" y="844"/>
                </a:lnTo>
                <a:lnTo>
                  <a:pt x="4434" y="861"/>
                </a:lnTo>
                <a:lnTo>
                  <a:pt x="4413" y="887"/>
                </a:lnTo>
                <a:lnTo>
                  <a:pt x="4404" y="913"/>
                </a:lnTo>
                <a:close/>
                <a:moveTo>
                  <a:pt x="4546" y="913"/>
                </a:moveTo>
                <a:lnTo>
                  <a:pt x="4543" y="889"/>
                </a:lnTo>
                <a:lnTo>
                  <a:pt x="4544" y="890"/>
                </a:lnTo>
                <a:lnTo>
                  <a:pt x="4546" y="913"/>
                </a:lnTo>
                <a:close/>
                <a:moveTo>
                  <a:pt x="4403" y="921"/>
                </a:moveTo>
                <a:lnTo>
                  <a:pt x="4403" y="917"/>
                </a:lnTo>
                <a:lnTo>
                  <a:pt x="4404" y="913"/>
                </a:lnTo>
                <a:lnTo>
                  <a:pt x="4403" y="921"/>
                </a:lnTo>
                <a:close/>
                <a:moveTo>
                  <a:pt x="4530" y="1115"/>
                </a:moveTo>
                <a:lnTo>
                  <a:pt x="4525" y="1112"/>
                </a:lnTo>
                <a:lnTo>
                  <a:pt x="4510" y="1111"/>
                </a:lnTo>
                <a:lnTo>
                  <a:pt x="4511" y="1111"/>
                </a:lnTo>
                <a:lnTo>
                  <a:pt x="4526" y="1112"/>
                </a:lnTo>
                <a:lnTo>
                  <a:pt x="4530" y="1115"/>
                </a:lnTo>
                <a:close/>
                <a:moveTo>
                  <a:pt x="4294" y="1121"/>
                </a:moveTo>
                <a:lnTo>
                  <a:pt x="4286" y="1106"/>
                </a:lnTo>
                <a:lnTo>
                  <a:pt x="4267" y="1052"/>
                </a:lnTo>
                <a:lnTo>
                  <a:pt x="4254" y="1001"/>
                </a:lnTo>
                <a:lnTo>
                  <a:pt x="4249" y="952"/>
                </a:lnTo>
                <a:lnTo>
                  <a:pt x="4253" y="908"/>
                </a:lnTo>
                <a:lnTo>
                  <a:pt x="4262" y="869"/>
                </a:lnTo>
                <a:lnTo>
                  <a:pt x="4275" y="833"/>
                </a:lnTo>
                <a:lnTo>
                  <a:pt x="4290" y="801"/>
                </a:lnTo>
                <a:lnTo>
                  <a:pt x="4310" y="777"/>
                </a:lnTo>
                <a:lnTo>
                  <a:pt x="4331" y="757"/>
                </a:lnTo>
                <a:lnTo>
                  <a:pt x="4365" y="734"/>
                </a:lnTo>
                <a:lnTo>
                  <a:pt x="4398" y="718"/>
                </a:lnTo>
                <a:lnTo>
                  <a:pt x="4437" y="708"/>
                </a:lnTo>
                <a:lnTo>
                  <a:pt x="4474" y="708"/>
                </a:lnTo>
                <a:lnTo>
                  <a:pt x="4515" y="712"/>
                </a:lnTo>
                <a:lnTo>
                  <a:pt x="4527" y="716"/>
                </a:lnTo>
                <a:lnTo>
                  <a:pt x="4522" y="713"/>
                </a:lnTo>
                <a:lnTo>
                  <a:pt x="4487" y="675"/>
                </a:lnTo>
                <a:lnTo>
                  <a:pt x="4461" y="629"/>
                </a:lnTo>
                <a:lnTo>
                  <a:pt x="4445" y="584"/>
                </a:lnTo>
                <a:lnTo>
                  <a:pt x="4441" y="536"/>
                </a:lnTo>
                <a:lnTo>
                  <a:pt x="4447" y="490"/>
                </a:lnTo>
                <a:lnTo>
                  <a:pt x="4461" y="445"/>
                </a:lnTo>
                <a:lnTo>
                  <a:pt x="4483" y="403"/>
                </a:lnTo>
                <a:lnTo>
                  <a:pt x="4515" y="368"/>
                </a:lnTo>
                <a:lnTo>
                  <a:pt x="4553" y="340"/>
                </a:lnTo>
                <a:lnTo>
                  <a:pt x="4592" y="327"/>
                </a:lnTo>
                <a:lnTo>
                  <a:pt x="4634" y="325"/>
                </a:lnTo>
                <a:lnTo>
                  <a:pt x="4674" y="331"/>
                </a:lnTo>
                <a:lnTo>
                  <a:pt x="4712" y="349"/>
                </a:lnTo>
                <a:lnTo>
                  <a:pt x="4681" y="336"/>
                </a:lnTo>
                <a:lnTo>
                  <a:pt x="4642" y="327"/>
                </a:lnTo>
                <a:lnTo>
                  <a:pt x="4601" y="328"/>
                </a:lnTo>
                <a:lnTo>
                  <a:pt x="4563" y="338"/>
                </a:lnTo>
                <a:lnTo>
                  <a:pt x="4527" y="364"/>
                </a:lnTo>
                <a:lnTo>
                  <a:pt x="4496" y="396"/>
                </a:lnTo>
                <a:lnTo>
                  <a:pt x="4469" y="432"/>
                </a:lnTo>
                <a:lnTo>
                  <a:pt x="4454" y="473"/>
                </a:lnTo>
                <a:lnTo>
                  <a:pt x="4445" y="519"/>
                </a:lnTo>
                <a:lnTo>
                  <a:pt x="4446" y="563"/>
                </a:lnTo>
                <a:lnTo>
                  <a:pt x="4456" y="607"/>
                </a:lnTo>
                <a:lnTo>
                  <a:pt x="4479" y="654"/>
                </a:lnTo>
                <a:lnTo>
                  <a:pt x="4509" y="693"/>
                </a:lnTo>
                <a:lnTo>
                  <a:pt x="4540" y="721"/>
                </a:lnTo>
                <a:lnTo>
                  <a:pt x="4550" y="724"/>
                </a:lnTo>
                <a:lnTo>
                  <a:pt x="4582" y="746"/>
                </a:lnTo>
                <a:lnTo>
                  <a:pt x="4586" y="748"/>
                </a:lnTo>
                <a:lnTo>
                  <a:pt x="4628" y="764"/>
                </a:lnTo>
                <a:lnTo>
                  <a:pt x="4675" y="775"/>
                </a:lnTo>
                <a:lnTo>
                  <a:pt x="4723" y="779"/>
                </a:lnTo>
                <a:lnTo>
                  <a:pt x="4771" y="776"/>
                </a:lnTo>
                <a:lnTo>
                  <a:pt x="4818" y="767"/>
                </a:lnTo>
                <a:lnTo>
                  <a:pt x="4864" y="749"/>
                </a:lnTo>
                <a:lnTo>
                  <a:pt x="4908" y="729"/>
                </a:lnTo>
                <a:lnTo>
                  <a:pt x="4946" y="701"/>
                </a:lnTo>
                <a:lnTo>
                  <a:pt x="4980" y="665"/>
                </a:lnTo>
                <a:lnTo>
                  <a:pt x="5012" y="618"/>
                </a:lnTo>
                <a:lnTo>
                  <a:pt x="5036" y="566"/>
                </a:lnTo>
                <a:lnTo>
                  <a:pt x="5048" y="512"/>
                </a:lnTo>
                <a:lnTo>
                  <a:pt x="5054" y="457"/>
                </a:lnTo>
                <a:lnTo>
                  <a:pt x="5051" y="400"/>
                </a:lnTo>
                <a:lnTo>
                  <a:pt x="5039" y="343"/>
                </a:lnTo>
                <a:lnTo>
                  <a:pt x="5021" y="291"/>
                </a:lnTo>
                <a:lnTo>
                  <a:pt x="4998" y="240"/>
                </a:lnTo>
                <a:lnTo>
                  <a:pt x="4965" y="191"/>
                </a:lnTo>
                <a:lnTo>
                  <a:pt x="4929" y="151"/>
                </a:lnTo>
                <a:lnTo>
                  <a:pt x="4884" y="113"/>
                </a:lnTo>
                <a:lnTo>
                  <a:pt x="4831" y="77"/>
                </a:lnTo>
                <a:lnTo>
                  <a:pt x="4776" y="51"/>
                </a:lnTo>
                <a:lnTo>
                  <a:pt x="4718" y="32"/>
                </a:lnTo>
                <a:lnTo>
                  <a:pt x="4657" y="19"/>
                </a:lnTo>
                <a:lnTo>
                  <a:pt x="4595" y="16"/>
                </a:lnTo>
                <a:lnTo>
                  <a:pt x="4534" y="22"/>
                </a:lnTo>
                <a:lnTo>
                  <a:pt x="4472" y="34"/>
                </a:lnTo>
                <a:lnTo>
                  <a:pt x="4415" y="54"/>
                </a:lnTo>
                <a:lnTo>
                  <a:pt x="4358" y="83"/>
                </a:lnTo>
                <a:lnTo>
                  <a:pt x="4306" y="118"/>
                </a:lnTo>
                <a:lnTo>
                  <a:pt x="4277" y="143"/>
                </a:lnTo>
                <a:lnTo>
                  <a:pt x="4245" y="175"/>
                </a:lnTo>
                <a:lnTo>
                  <a:pt x="4216" y="212"/>
                </a:lnTo>
                <a:lnTo>
                  <a:pt x="4189" y="256"/>
                </a:lnTo>
                <a:lnTo>
                  <a:pt x="4166" y="306"/>
                </a:lnTo>
                <a:lnTo>
                  <a:pt x="4145" y="360"/>
                </a:lnTo>
                <a:lnTo>
                  <a:pt x="4131" y="420"/>
                </a:lnTo>
                <a:lnTo>
                  <a:pt x="4120" y="484"/>
                </a:lnTo>
                <a:lnTo>
                  <a:pt x="4114" y="550"/>
                </a:lnTo>
                <a:lnTo>
                  <a:pt x="4114" y="622"/>
                </a:lnTo>
                <a:lnTo>
                  <a:pt x="4123" y="697"/>
                </a:lnTo>
                <a:lnTo>
                  <a:pt x="4137" y="773"/>
                </a:lnTo>
                <a:lnTo>
                  <a:pt x="4160" y="851"/>
                </a:lnTo>
                <a:lnTo>
                  <a:pt x="4191" y="937"/>
                </a:lnTo>
                <a:lnTo>
                  <a:pt x="4230" y="1019"/>
                </a:lnTo>
                <a:lnTo>
                  <a:pt x="4282" y="1104"/>
                </a:lnTo>
                <a:lnTo>
                  <a:pt x="4294" y="1121"/>
                </a:lnTo>
                <a:close/>
                <a:moveTo>
                  <a:pt x="4548" y="1132"/>
                </a:moveTo>
                <a:lnTo>
                  <a:pt x="4538" y="1121"/>
                </a:lnTo>
                <a:lnTo>
                  <a:pt x="4530" y="1115"/>
                </a:lnTo>
                <a:lnTo>
                  <a:pt x="4537" y="1118"/>
                </a:lnTo>
                <a:lnTo>
                  <a:pt x="4548" y="1132"/>
                </a:lnTo>
                <a:close/>
                <a:moveTo>
                  <a:pt x="4437" y="1267"/>
                </a:moveTo>
                <a:lnTo>
                  <a:pt x="4426" y="1247"/>
                </a:lnTo>
                <a:lnTo>
                  <a:pt x="4413" y="1208"/>
                </a:lnTo>
                <a:lnTo>
                  <a:pt x="4407" y="1174"/>
                </a:lnTo>
                <a:lnTo>
                  <a:pt x="4409" y="1144"/>
                </a:lnTo>
                <a:lnTo>
                  <a:pt x="4415" y="1118"/>
                </a:lnTo>
                <a:lnTo>
                  <a:pt x="4425" y="1096"/>
                </a:lnTo>
                <a:lnTo>
                  <a:pt x="4438" y="1077"/>
                </a:lnTo>
                <a:lnTo>
                  <a:pt x="4452" y="1065"/>
                </a:lnTo>
                <a:lnTo>
                  <a:pt x="4475" y="1053"/>
                </a:lnTo>
                <a:lnTo>
                  <a:pt x="4501" y="1046"/>
                </a:lnTo>
                <a:lnTo>
                  <a:pt x="4476" y="1037"/>
                </a:lnTo>
                <a:lnTo>
                  <a:pt x="4453" y="1018"/>
                </a:lnTo>
                <a:lnTo>
                  <a:pt x="4450" y="1015"/>
                </a:lnTo>
                <a:lnTo>
                  <a:pt x="4446" y="1013"/>
                </a:lnTo>
                <a:lnTo>
                  <a:pt x="4421" y="988"/>
                </a:lnTo>
                <a:lnTo>
                  <a:pt x="4406" y="958"/>
                </a:lnTo>
                <a:lnTo>
                  <a:pt x="4401" y="931"/>
                </a:lnTo>
                <a:lnTo>
                  <a:pt x="4403" y="921"/>
                </a:lnTo>
                <a:lnTo>
                  <a:pt x="4405" y="950"/>
                </a:lnTo>
                <a:lnTo>
                  <a:pt x="4418" y="981"/>
                </a:lnTo>
                <a:lnTo>
                  <a:pt x="4439" y="1004"/>
                </a:lnTo>
                <a:lnTo>
                  <a:pt x="4445" y="1007"/>
                </a:lnTo>
                <a:lnTo>
                  <a:pt x="4436" y="995"/>
                </a:lnTo>
                <a:lnTo>
                  <a:pt x="4428" y="965"/>
                </a:lnTo>
                <a:lnTo>
                  <a:pt x="4428" y="934"/>
                </a:lnTo>
                <a:lnTo>
                  <a:pt x="4436" y="911"/>
                </a:lnTo>
                <a:lnTo>
                  <a:pt x="4451" y="892"/>
                </a:lnTo>
                <a:lnTo>
                  <a:pt x="4472" y="880"/>
                </a:lnTo>
                <a:lnTo>
                  <a:pt x="4496" y="873"/>
                </a:lnTo>
                <a:lnTo>
                  <a:pt x="4521" y="875"/>
                </a:lnTo>
                <a:lnTo>
                  <a:pt x="4492" y="874"/>
                </a:lnTo>
                <a:lnTo>
                  <a:pt x="4468" y="884"/>
                </a:lnTo>
                <a:lnTo>
                  <a:pt x="4450" y="902"/>
                </a:lnTo>
                <a:lnTo>
                  <a:pt x="4441" y="928"/>
                </a:lnTo>
                <a:lnTo>
                  <a:pt x="4437" y="955"/>
                </a:lnTo>
                <a:lnTo>
                  <a:pt x="4445" y="979"/>
                </a:lnTo>
                <a:lnTo>
                  <a:pt x="4461" y="1002"/>
                </a:lnTo>
                <a:lnTo>
                  <a:pt x="4481" y="1016"/>
                </a:lnTo>
                <a:lnTo>
                  <a:pt x="4506" y="1027"/>
                </a:lnTo>
                <a:lnTo>
                  <a:pt x="4539" y="1028"/>
                </a:lnTo>
                <a:lnTo>
                  <a:pt x="4571" y="1019"/>
                </a:lnTo>
                <a:lnTo>
                  <a:pt x="4598" y="1001"/>
                </a:lnTo>
                <a:lnTo>
                  <a:pt x="4619" y="976"/>
                </a:lnTo>
                <a:lnTo>
                  <a:pt x="4632" y="943"/>
                </a:lnTo>
                <a:lnTo>
                  <a:pt x="4634" y="909"/>
                </a:lnTo>
                <a:lnTo>
                  <a:pt x="4625" y="875"/>
                </a:lnTo>
                <a:lnTo>
                  <a:pt x="4611" y="844"/>
                </a:lnTo>
                <a:lnTo>
                  <a:pt x="4589" y="820"/>
                </a:lnTo>
                <a:lnTo>
                  <a:pt x="4561" y="798"/>
                </a:lnTo>
                <a:lnTo>
                  <a:pt x="4528" y="787"/>
                </a:lnTo>
                <a:lnTo>
                  <a:pt x="4488" y="784"/>
                </a:lnTo>
                <a:lnTo>
                  <a:pt x="4452" y="789"/>
                </a:lnTo>
                <a:lnTo>
                  <a:pt x="4417" y="803"/>
                </a:lnTo>
                <a:lnTo>
                  <a:pt x="4387" y="823"/>
                </a:lnTo>
                <a:lnTo>
                  <a:pt x="4362" y="851"/>
                </a:lnTo>
                <a:lnTo>
                  <a:pt x="4343" y="882"/>
                </a:lnTo>
                <a:lnTo>
                  <a:pt x="4333" y="918"/>
                </a:lnTo>
                <a:lnTo>
                  <a:pt x="4324" y="974"/>
                </a:lnTo>
                <a:lnTo>
                  <a:pt x="4328" y="1031"/>
                </a:lnTo>
                <a:lnTo>
                  <a:pt x="4341" y="1085"/>
                </a:lnTo>
                <a:lnTo>
                  <a:pt x="4362" y="1142"/>
                </a:lnTo>
                <a:lnTo>
                  <a:pt x="4393" y="1200"/>
                </a:lnTo>
                <a:lnTo>
                  <a:pt x="4434" y="1263"/>
                </a:lnTo>
                <a:lnTo>
                  <a:pt x="4437" y="1267"/>
                </a:lnTo>
                <a:close/>
                <a:moveTo>
                  <a:pt x="4431" y="1287"/>
                </a:moveTo>
                <a:lnTo>
                  <a:pt x="4413" y="1266"/>
                </a:lnTo>
                <a:lnTo>
                  <a:pt x="4376" y="1212"/>
                </a:lnTo>
                <a:lnTo>
                  <a:pt x="4348" y="1161"/>
                </a:lnTo>
                <a:lnTo>
                  <a:pt x="4327" y="1116"/>
                </a:lnTo>
                <a:lnTo>
                  <a:pt x="4314" y="1073"/>
                </a:lnTo>
                <a:lnTo>
                  <a:pt x="4306" y="1034"/>
                </a:lnTo>
                <a:lnTo>
                  <a:pt x="4301" y="1003"/>
                </a:lnTo>
                <a:lnTo>
                  <a:pt x="4300" y="975"/>
                </a:lnTo>
                <a:lnTo>
                  <a:pt x="4301" y="954"/>
                </a:lnTo>
                <a:lnTo>
                  <a:pt x="4305" y="937"/>
                </a:lnTo>
                <a:lnTo>
                  <a:pt x="4305" y="929"/>
                </a:lnTo>
                <a:lnTo>
                  <a:pt x="4305" y="924"/>
                </a:lnTo>
                <a:lnTo>
                  <a:pt x="4319" y="882"/>
                </a:lnTo>
                <a:lnTo>
                  <a:pt x="4340" y="847"/>
                </a:lnTo>
                <a:lnTo>
                  <a:pt x="4369" y="816"/>
                </a:lnTo>
                <a:lnTo>
                  <a:pt x="4405" y="794"/>
                </a:lnTo>
                <a:lnTo>
                  <a:pt x="4443" y="779"/>
                </a:lnTo>
                <a:lnTo>
                  <a:pt x="4483" y="772"/>
                </a:lnTo>
                <a:lnTo>
                  <a:pt x="4527" y="776"/>
                </a:lnTo>
                <a:lnTo>
                  <a:pt x="4567" y="789"/>
                </a:lnTo>
                <a:lnTo>
                  <a:pt x="4599" y="811"/>
                </a:lnTo>
                <a:lnTo>
                  <a:pt x="4623" y="839"/>
                </a:lnTo>
                <a:lnTo>
                  <a:pt x="4642" y="875"/>
                </a:lnTo>
                <a:lnTo>
                  <a:pt x="4649" y="913"/>
                </a:lnTo>
                <a:lnTo>
                  <a:pt x="4648" y="938"/>
                </a:lnTo>
                <a:lnTo>
                  <a:pt x="4650" y="932"/>
                </a:lnTo>
                <a:lnTo>
                  <a:pt x="4657" y="897"/>
                </a:lnTo>
                <a:lnTo>
                  <a:pt x="4652" y="861"/>
                </a:lnTo>
                <a:lnTo>
                  <a:pt x="4640" y="825"/>
                </a:lnTo>
                <a:lnTo>
                  <a:pt x="4623" y="794"/>
                </a:lnTo>
                <a:lnTo>
                  <a:pt x="4600" y="766"/>
                </a:lnTo>
                <a:lnTo>
                  <a:pt x="4582" y="752"/>
                </a:lnTo>
                <a:lnTo>
                  <a:pt x="4562" y="742"/>
                </a:lnTo>
                <a:lnTo>
                  <a:pt x="4549" y="732"/>
                </a:lnTo>
                <a:lnTo>
                  <a:pt x="4528" y="723"/>
                </a:lnTo>
                <a:lnTo>
                  <a:pt x="4483" y="714"/>
                </a:lnTo>
                <a:lnTo>
                  <a:pt x="4442" y="718"/>
                </a:lnTo>
                <a:lnTo>
                  <a:pt x="4401" y="727"/>
                </a:lnTo>
                <a:lnTo>
                  <a:pt x="4364" y="745"/>
                </a:lnTo>
                <a:lnTo>
                  <a:pt x="4345" y="759"/>
                </a:lnTo>
                <a:lnTo>
                  <a:pt x="4325" y="778"/>
                </a:lnTo>
                <a:lnTo>
                  <a:pt x="4306" y="802"/>
                </a:lnTo>
                <a:lnTo>
                  <a:pt x="4291" y="834"/>
                </a:lnTo>
                <a:lnTo>
                  <a:pt x="4278" y="868"/>
                </a:lnTo>
                <a:lnTo>
                  <a:pt x="4269" y="907"/>
                </a:lnTo>
                <a:lnTo>
                  <a:pt x="4266" y="947"/>
                </a:lnTo>
                <a:lnTo>
                  <a:pt x="4268" y="994"/>
                </a:lnTo>
                <a:lnTo>
                  <a:pt x="4275" y="1042"/>
                </a:lnTo>
                <a:lnTo>
                  <a:pt x="4290" y="1095"/>
                </a:lnTo>
                <a:lnTo>
                  <a:pt x="4315" y="1146"/>
                </a:lnTo>
                <a:lnTo>
                  <a:pt x="4329" y="1169"/>
                </a:lnTo>
                <a:lnTo>
                  <a:pt x="4343" y="1190"/>
                </a:lnTo>
                <a:lnTo>
                  <a:pt x="4403" y="1264"/>
                </a:lnTo>
                <a:lnTo>
                  <a:pt x="4431" y="1287"/>
                </a:lnTo>
                <a:close/>
                <a:moveTo>
                  <a:pt x="940" y="1412"/>
                </a:moveTo>
                <a:lnTo>
                  <a:pt x="926" y="1393"/>
                </a:lnTo>
                <a:lnTo>
                  <a:pt x="940" y="1411"/>
                </a:lnTo>
                <a:lnTo>
                  <a:pt x="940" y="1412"/>
                </a:lnTo>
                <a:close/>
                <a:moveTo>
                  <a:pt x="4924" y="1457"/>
                </a:moveTo>
                <a:lnTo>
                  <a:pt x="4916" y="1432"/>
                </a:lnTo>
                <a:lnTo>
                  <a:pt x="4912" y="1407"/>
                </a:lnTo>
                <a:lnTo>
                  <a:pt x="4912" y="1381"/>
                </a:lnTo>
                <a:lnTo>
                  <a:pt x="4923" y="1357"/>
                </a:lnTo>
                <a:lnTo>
                  <a:pt x="4941" y="1336"/>
                </a:lnTo>
                <a:lnTo>
                  <a:pt x="4961" y="1323"/>
                </a:lnTo>
                <a:lnTo>
                  <a:pt x="4987" y="1319"/>
                </a:lnTo>
                <a:lnTo>
                  <a:pt x="5012" y="1323"/>
                </a:lnTo>
                <a:lnTo>
                  <a:pt x="5034" y="1336"/>
                </a:lnTo>
                <a:lnTo>
                  <a:pt x="5050" y="1354"/>
                </a:lnTo>
                <a:lnTo>
                  <a:pt x="5057" y="1379"/>
                </a:lnTo>
                <a:lnTo>
                  <a:pt x="5055" y="1403"/>
                </a:lnTo>
                <a:lnTo>
                  <a:pt x="5045" y="1419"/>
                </a:lnTo>
                <a:lnTo>
                  <a:pt x="5030" y="1432"/>
                </a:lnTo>
                <a:lnTo>
                  <a:pt x="5015" y="1437"/>
                </a:lnTo>
                <a:lnTo>
                  <a:pt x="4995" y="1438"/>
                </a:lnTo>
                <a:lnTo>
                  <a:pt x="4978" y="1429"/>
                </a:lnTo>
                <a:lnTo>
                  <a:pt x="4966" y="1415"/>
                </a:lnTo>
                <a:lnTo>
                  <a:pt x="4960" y="1395"/>
                </a:lnTo>
                <a:lnTo>
                  <a:pt x="4962" y="1388"/>
                </a:lnTo>
                <a:lnTo>
                  <a:pt x="4966" y="1380"/>
                </a:lnTo>
                <a:lnTo>
                  <a:pt x="4970" y="1374"/>
                </a:lnTo>
                <a:lnTo>
                  <a:pt x="4975" y="1369"/>
                </a:lnTo>
                <a:lnTo>
                  <a:pt x="4982" y="1365"/>
                </a:lnTo>
                <a:lnTo>
                  <a:pt x="4988" y="1362"/>
                </a:lnTo>
                <a:lnTo>
                  <a:pt x="4997" y="1364"/>
                </a:lnTo>
                <a:lnTo>
                  <a:pt x="5004" y="1365"/>
                </a:lnTo>
                <a:lnTo>
                  <a:pt x="5011" y="1369"/>
                </a:lnTo>
                <a:lnTo>
                  <a:pt x="5013" y="1373"/>
                </a:lnTo>
                <a:lnTo>
                  <a:pt x="5016" y="1379"/>
                </a:lnTo>
                <a:lnTo>
                  <a:pt x="5017" y="1385"/>
                </a:lnTo>
                <a:lnTo>
                  <a:pt x="5015" y="1389"/>
                </a:lnTo>
                <a:lnTo>
                  <a:pt x="5014" y="1395"/>
                </a:lnTo>
                <a:lnTo>
                  <a:pt x="5011" y="1401"/>
                </a:lnTo>
                <a:lnTo>
                  <a:pt x="5006" y="1405"/>
                </a:lnTo>
                <a:lnTo>
                  <a:pt x="5003" y="1406"/>
                </a:lnTo>
                <a:lnTo>
                  <a:pt x="4997" y="1407"/>
                </a:lnTo>
                <a:lnTo>
                  <a:pt x="4992" y="1405"/>
                </a:lnTo>
                <a:lnTo>
                  <a:pt x="4991" y="1405"/>
                </a:lnTo>
                <a:lnTo>
                  <a:pt x="4991" y="1409"/>
                </a:lnTo>
                <a:lnTo>
                  <a:pt x="4991" y="1411"/>
                </a:lnTo>
                <a:lnTo>
                  <a:pt x="4992" y="1412"/>
                </a:lnTo>
                <a:lnTo>
                  <a:pt x="5004" y="1421"/>
                </a:lnTo>
                <a:lnTo>
                  <a:pt x="5017" y="1421"/>
                </a:lnTo>
                <a:lnTo>
                  <a:pt x="5031" y="1416"/>
                </a:lnTo>
                <a:lnTo>
                  <a:pt x="5040" y="1404"/>
                </a:lnTo>
                <a:lnTo>
                  <a:pt x="5043" y="1396"/>
                </a:lnTo>
                <a:lnTo>
                  <a:pt x="5046" y="1385"/>
                </a:lnTo>
                <a:lnTo>
                  <a:pt x="5045" y="1376"/>
                </a:lnTo>
                <a:lnTo>
                  <a:pt x="5043" y="1368"/>
                </a:lnTo>
                <a:lnTo>
                  <a:pt x="5032" y="1347"/>
                </a:lnTo>
                <a:lnTo>
                  <a:pt x="5015" y="1335"/>
                </a:lnTo>
                <a:lnTo>
                  <a:pt x="4996" y="1329"/>
                </a:lnTo>
                <a:lnTo>
                  <a:pt x="4971" y="1331"/>
                </a:lnTo>
                <a:lnTo>
                  <a:pt x="4950" y="1339"/>
                </a:lnTo>
                <a:lnTo>
                  <a:pt x="4949" y="1340"/>
                </a:lnTo>
                <a:lnTo>
                  <a:pt x="4943" y="1344"/>
                </a:lnTo>
                <a:lnTo>
                  <a:pt x="4935" y="1354"/>
                </a:lnTo>
                <a:lnTo>
                  <a:pt x="4926" y="1366"/>
                </a:lnTo>
                <a:lnTo>
                  <a:pt x="4919" y="1382"/>
                </a:lnTo>
                <a:lnTo>
                  <a:pt x="4916" y="1402"/>
                </a:lnTo>
                <a:lnTo>
                  <a:pt x="4917" y="1427"/>
                </a:lnTo>
                <a:lnTo>
                  <a:pt x="4924" y="1457"/>
                </a:lnTo>
                <a:close/>
                <a:moveTo>
                  <a:pt x="5129" y="1530"/>
                </a:moveTo>
                <a:lnTo>
                  <a:pt x="5133" y="1528"/>
                </a:lnTo>
                <a:lnTo>
                  <a:pt x="5163" y="1503"/>
                </a:lnTo>
                <a:lnTo>
                  <a:pt x="5184" y="1473"/>
                </a:lnTo>
                <a:lnTo>
                  <a:pt x="5200" y="1440"/>
                </a:lnTo>
                <a:lnTo>
                  <a:pt x="5208" y="1403"/>
                </a:lnTo>
                <a:lnTo>
                  <a:pt x="5213" y="1367"/>
                </a:lnTo>
                <a:lnTo>
                  <a:pt x="5206" y="1322"/>
                </a:lnTo>
                <a:lnTo>
                  <a:pt x="5189" y="1279"/>
                </a:lnTo>
                <a:lnTo>
                  <a:pt x="5174" y="1253"/>
                </a:lnTo>
                <a:lnTo>
                  <a:pt x="5172" y="1261"/>
                </a:lnTo>
                <a:lnTo>
                  <a:pt x="5160" y="1346"/>
                </a:lnTo>
                <a:lnTo>
                  <a:pt x="5146" y="1433"/>
                </a:lnTo>
                <a:lnTo>
                  <a:pt x="5130" y="1521"/>
                </a:lnTo>
                <a:lnTo>
                  <a:pt x="5129" y="1530"/>
                </a:lnTo>
                <a:close/>
                <a:moveTo>
                  <a:pt x="1250" y="1573"/>
                </a:moveTo>
                <a:lnTo>
                  <a:pt x="1248" y="1559"/>
                </a:lnTo>
                <a:lnTo>
                  <a:pt x="1248" y="1559"/>
                </a:lnTo>
                <a:lnTo>
                  <a:pt x="1250" y="1573"/>
                </a:lnTo>
                <a:close/>
                <a:moveTo>
                  <a:pt x="3718" y="1613"/>
                </a:moveTo>
                <a:lnTo>
                  <a:pt x="3663" y="1607"/>
                </a:lnTo>
                <a:lnTo>
                  <a:pt x="3615" y="1608"/>
                </a:lnTo>
                <a:lnTo>
                  <a:pt x="3659" y="1605"/>
                </a:lnTo>
                <a:lnTo>
                  <a:pt x="3715" y="1612"/>
                </a:lnTo>
                <a:lnTo>
                  <a:pt x="3718" y="1613"/>
                </a:lnTo>
                <a:close/>
                <a:moveTo>
                  <a:pt x="1655" y="1622"/>
                </a:moveTo>
                <a:lnTo>
                  <a:pt x="1654" y="1615"/>
                </a:lnTo>
                <a:lnTo>
                  <a:pt x="1657" y="1610"/>
                </a:lnTo>
                <a:lnTo>
                  <a:pt x="1659" y="1605"/>
                </a:lnTo>
                <a:lnTo>
                  <a:pt x="1663" y="1603"/>
                </a:lnTo>
                <a:lnTo>
                  <a:pt x="1659" y="1610"/>
                </a:lnTo>
                <a:lnTo>
                  <a:pt x="1657" y="1614"/>
                </a:lnTo>
                <a:lnTo>
                  <a:pt x="1655" y="1622"/>
                </a:lnTo>
                <a:close/>
                <a:moveTo>
                  <a:pt x="3547" y="1624"/>
                </a:moveTo>
                <a:lnTo>
                  <a:pt x="3604" y="1609"/>
                </a:lnTo>
                <a:lnTo>
                  <a:pt x="3615" y="1608"/>
                </a:lnTo>
                <a:lnTo>
                  <a:pt x="3603" y="1609"/>
                </a:lnTo>
                <a:lnTo>
                  <a:pt x="3547" y="1624"/>
                </a:lnTo>
                <a:close/>
                <a:moveTo>
                  <a:pt x="4795" y="1783"/>
                </a:moveTo>
                <a:lnTo>
                  <a:pt x="4827" y="1752"/>
                </a:lnTo>
                <a:lnTo>
                  <a:pt x="4884" y="1705"/>
                </a:lnTo>
                <a:lnTo>
                  <a:pt x="4950" y="1663"/>
                </a:lnTo>
                <a:lnTo>
                  <a:pt x="4997" y="1631"/>
                </a:lnTo>
                <a:lnTo>
                  <a:pt x="5051" y="1604"/>
                </a:lnTo>
                <a:lnTo>
                  <a:pt x="5072" y="1596"/>
                </a:lnTo>
                <a:lnTo>
                  <a:pt x="5081" y="1555"/>
                </a:lnTo>
                <a:lnTo>
                  <a:pt x="5062" y="1559"/>
                </a:lnTo>
                <a:lnTo>
                  <a:pt x="5028" y="1560"/>
                </a:lnTo>
                <a:lnTo>
                  <a:pt x="4993" y="1549"/>
                </a:lnTo>
                <a:lnTo>
                  <a:pt x="4962" y="1536"/>
                </a:lnTo>
                <a:lnTo>
                  <a:pt x="4937" y="1513"/>
                </a:lnTo>
                <a:lnTo>
                  <a:pt x="4916" y="1490"/>
                </a:lnTo>
                <a:lnTo>
                  <a:pt x="4904" y="1464"/>
                </a:lnTo>
                <a:lnTo>
                  <a:pt x="4898" y="1434"/>
                </a:lnTo>
                <a:lnTo>
                  <a:pt x="4897" y="1405"/>
                </a:lnTo>
                <a:lnTo>
                  <a:pt x="4902" y="1378"/>
                </a:lnTo>
                <a:lnTo>
                  <a:pt x="4914" y="1351"/>
                </a:lnTo>
                <a:lnTo>
                  <a:pt x="4935" y="1330"/>
                </a:lnTo>
                <a:lnTo>
                  <a:pt x="4945" y="1321"/>
                </a:lnTo>
                <a:lnTo>
                  <a:pt x="4923" y="1344"/>
                </a:lnTo>
                <a:lnTo>
                  <a:pt x="4907" y="1373"/>
                </a:lnTo>
                <a:lnTo>
                  <a:pt x="4901" y="1402"/>
                </a:lnTo>
                <a:lnTo>
                  <a:pt x="4902" y="1436"/>
                </a:lnTo>
                <a:lnTo>
                  <a:pt x="4911" y="1468"/>
                </a:lnTo>
                <a:lnTo>
                  <a:pt x="4926" y="1495"/>
                </a:lnTo>
                <a:lnTo>
                  <a:pt x="4954" y="1523"/>
                </a:lnTo>
                <a:lnTo>
                  <a:pt x="4987" y="1543"/>
                </a:lnTo>
                <a:lnTo>
                  <a:pt x="5024" y="1551"/>
                </a:lnTo>
                <a:lnTo>
                  <a:pt x="5062" y="1552"/>
                </a:lnTo>
                <a:lnTo>
                  <a:pt x="5082" y="1547"/>
                </a:lnTo>
                <a:lnTo>
                  <a:pt x="5090" y="1513"/>
                </a:lnTo>
                <a:lnTo>
                  <a:pt x="5108" y="1426"/>
                </a:lnTo>
                <a:lnTo>
                  <a:pt x="5123" y="1340"/>
                </a:lnTo>
                <a:lnTo>
                  <a:pt x="5138" y="1256"/>
                </a:lnTo>
                <a:lnTo>
                  <a:pt x="5146" y="1218"/>
                </a:lnTo>
                <a:lnTo>
                  <a:pt x="5137" y="1208"/>
                </a:lnTo>
                <a:lnTo>
                  <a:pt x="5098" y="1182"/>
                </a:lnTo>
                <a:lnTo>
                  <a:pt x="5058" y="1167"/>
                </a:lnTo>
                <a:lnTo>
                  <a:pt x="5012" y="1157"/>
                </a:lnTo>
                <a:lnTo>
                  <a:pt x="4968" y="1159"/>
                </a:lnTo>
                <a:lnTo>
                  <a:pt x="4924" y="1169"/>
                </a:lnTo>
                <a:lnTo>
                  <a:pt x="4883" y="1185"/>
                </a:lnTo>
                <a:lnTo>
                  <a:pt x="4846" y="1212"/>
                </a:lnTo>
                <a:lnTo>
                  <a:pt x="4815" y="1248"/>
                </a:lnTo>
                <a:lnTo>
                  <a:pt x="4788" y="1289"/>
                </a:lnTo>
                <a:lnTo>
                  <a:pt x="4770" y="1335"/>
                </a:lnTo>
                <a:lnTo>
                  <a:pt x="4758" y="1379"/>
                </a:lnTo>
                <a:lnTo>
                  <a:pt x="4749" y="1437"/>
                </a:lnTo>
                <a:lnTo>
                  <a:pt x="4747" y="1497"/>
                </a:lnTo>
                <a:lnTo>
                  <a:pt x="4753" y="1558"/>
                </a:lnTo>
                <a:lnTo>
                  <a:pt x="4763" y="1620"/>
                </a:lnTo>
                <a:lnTo>
                  <a:pt x="4775" y="1686"/>
                </a:lnTo>
                <a:lnTo>
                  <a:pt x="4789" y="1750"/>
                </a:lnTo>
                <a:lnTo>
                  <a:pt x="4795" y="1783"/>
                </a:lnTo>
                <a:close/>
                <a:moveTo>
                  <a:pt x="709" y="1953"/>
                </a:moveTo>
                <a:lnTo>
                  <a:pt x="705" y="1947"/>
                </a:lnTo>
                <a:lnTo>
                  <a:pt x="688" y="1930"/>
                </a:lnTo>
                <a:lnTo>
                  <a:pt x="689" y="1936"/>
                </a:lnTo>
                <a:lnTo>
                  <a:pt x="699" y="1948"/>
                </a:lnTo>
                <a:lnTo>
                  <a:pt x="709" y="1953"/>
                </a:lnTo>
                <a:close/>
                <a:moveTo>
                  <a:pt x="2871" y="2010"/>
                </a:moveTo>
                <a:lnTo>
                  <a:pt x="2876" y="2009"/>
                </a:lnTo>
                <a:lnTo>
                  <a:pt x="2869" y="2000"/>
                </a:lnTo>
                <a:lnTo>
                  <a:pt x="2871" y="2010"/>
                </a:lnTo>
                <a:close/>
                <a:moveTo>
                  <a:pt x="502" y="2014"/>
                </a:moveTo>
                <a:lnTo>
                  <a:pt x="501" y="2008"/>
                </a:lnTo>
                <a:lnTo>
                  <a:pt x="501" y="1991"/>
                </a:lnTo>
                <a:lnTo>
                  <a:pt x="502" y="2014"/>
                </a:lnTo>
                <a:close/>
                <a:moveTo>
                  <a:pt x="294" y="2023"/>
                </a:moveTo>
                <a:lnTo>
                  <a:pt x="203" y="2023"/>
                </a:lnTo>
                <a:lnTo>
                  <a:pt x="208" y="1987"/>
                </a:lnTo>
                <a:lnTo>
                  <a:pt x="220" y="1933"/>
                </a:lnTo>
                <a:lnTo>
                  <a:pt x="241" y="1881"/>
                </a:lnTo>
                <a:lnTo>
                  <a:pt x="266" y="1836"/>
                </a:lnTo>
                <a:lnTo>
                  <a:pt x="301" y="1798"/>
                </a:lnTo>
                <a:lnTo>
                  <a:pt x="335" y="1767"/>
                </a:lnTo>
                <a:lnTo>
                  <a:pt x="374" y="1743"/>
                </a:lnTo>
                <a:lnTo>
                  <a:pt x="401" y="1733"/>
                </a:lnTo>
                <a:lnTo>
                  <a:pt x="425" y="1726"/>
                </a:lnTo>
                <a:lnTo>
                  <a:pt x="443" y="1724"/>
                </a:lnTo>
                <a:lnTo>
                  <a:pt x="455" y="1721"/>
                </a:lnTo>
                <a:lnTo>
                  <a:pt x="459" y="1723"/>
                </a:lnTo>
                <a:lnTo>
                  <a:pt x="456" y="1724"/>
                </a:lnTo>
                <a:lnTo>
                  <a:pt x="444" y="1725"/>
                </a:lnTo>
                <a:lnTo>
                  <a:pt x="427" y="1732"/>
                </a:lnTo>
                <a:lnTo>
                  <a:pt x="406" y="1743"/>
                </a:lnTo>
                <a:lnTo>
                  <a:pt x="383" y="1759"/>
                </a:lnTo>
                <a:lnTo>
                  <a:pt x="355" y="1785"/>
                </a:lnTo>
                <a:lnTo>
                  <a:pt x="330" y="1816"/>
                </a:lnTo>
                <a:lnTo>
                  <a:pt x="309" y="1855"/>
                </a:lnTo>
                <a:lnTo>
                  <a:pt x="295" y="1899"/>
                </a:lnTo>
                <a:lnTo>
                  <a:pt x="288" y="1943"/>
                </a:lnTo>
                <a:lnTo>
                  <a:pt x="288" y="1986"/>
                </a:lnTo>
                <a:lnTo>
                  <a:pt x="294" y="2023"/>
                </a:lnTo>
                <a:close/>
                <a:moveTo>
                  <a:pt x="1233" y="2023"/>
                </a:moveTo>
                <a:lnTo>
                  <a:pt x="1179" y="2023"/>
                </a:lnTo>
                <a:lnTo>
                  <a:pt x="1151" y="1981"/>
                </a:lnTo>
                <a:lnTo>
                  <a:pt x="1150" y="1978"/>
                </a:lnTo>
                <a:lnTo>
                  <a:pt x="1139" y="1964"/>
                </a:lnTo>
                <a:lnTo>
                  <a:pt x="1124" y="1944"/>
                </a:lnTo>
                <a:lnTo>
                  <a:pt x="1104" y="1917"/>
                </a:lnTo>
                <a:lnTo>
                  <a:pt x="1077" y="1887"/>
                </a:lnTo>
                <a:lnTo>
                  <a:pt x="1044" y="1853"/>
                </a:lnTo>
                <a:lnTo>
                  <a:pt x="1004" y="1819"/>
                </a:lnTo>
                <a:lnTo>
                  <a:pt x="959" y="1784"/>
                </a:lnTo>
                <a:lnTo>
                  <a:pt x="907" y="1753"/>
                </a:lnTo>
                <a:lnTo>
                  <a:pt x="848" y="1720"/>
                </a:lnTo>
                <a:lnTo>
                  <a:pt x="784" y="1694"/>
                </a:lnTo>
                <a:lnTo>
                  <a:pt x="715" y="1674"/>
                </a:lnTo>
                <a:lnTo>
                  <a:pt x="664" y="1666"/>
                </a:lnTo>
                <a:lnTo>
                  <a:pt x="658" y="1667"/>
                </a:lnTo>
                <a:lnTo>
                  <a:pt x="642" y="1666"/>
                </a:lnTo>
                <a:lnTo>
                  <a:pt x="618" y="1665"/>
                </a:lnTo>
                <a:lnTo>
                  <a:pt x="587" y="1669"/>
                </a:lnTo>
                <a:lnTo>
                  <a:pt x="552" y="1672"/>
                </a:lnTo>
                <a:lnTo>
                  <a:pt x="514" y="1675"/>
                </a:lnTo>
                <a:lnTo>
                  <a:pt x="476" y="1682"/>
                </a:lnTo>
                <a:lnTo>
                  <a:pt x="440" y="1689"/>
                </a:lnTo>
                <a:lnTo>
                  <a:pt x="405" y="1701"/>
                </a:lnTo>
                <a:lnTo>
                  <a:pt x="376" y="1714"/>
                </a:lnTo>
                <a:lnTo>
                  <a:pt x="380" y="1711"/>
                </a:lnTo>
                <a:lnTo>
                  <a:pt x="394" y="1703"/>
                </a:lnTo>
                <a:lnTo>
                  <a:pt x="416" y="1695"/>
                </a:lnTo>
                <a:lnTo>
                  <a:pt x="448" y="1683"/>
                </a:lnTo>
                <a:lnTo>
                  <a:pt x="486" y="1672"/>
                </a:lnTo>
                <a:lnTo>
                  <a:pt x="533" y="1662"/>
                </a:lnTo>
                <a:lnTo>
                  <a:pt x="587" y="1655"/>
                </a:lnTo>
                <a:lnTo>
                  <a:pt x="646" y="1653"/>
                </a:lnTo>
                <a:lnTo>
                  <a:pt x="716" y="1650"/>
                </a:lnTo>
                <a:lnTo>
                  <a:pt x="777" y="1646"/>
                </a:lnTo>
                <a:lnTo>
                  <a:pt x="831" y="1635"/>
                </a:lnTo>
                <a:lnTo>
                  <a:pt x="879" y="1622"/>
                </a:lnTo>
                <a:lnTo>
                  <a:pt x="889" y="1617"/>
                </a:lnTo>
                <a:lnTo>
                  <a:pt x="877" y="1616"/>
                </a:lnTo>
                <a:lnTo>
                  <a:pt x="832" y="1616"/>
                </a:lnTo>
                <a:lnTo>
                  <a:pt x="783" y="1616"/>
                </a:lnTo>
                <a:lnTo>
                  <a:pt x="719" y="1618"/>
                </a:lnTo>
                <a:lnTo>
                  <a:pt x="656" y="1626"/>
                </a:lnTo>
                <a:lnTo>
                  <a:pt x="595" y="1632"/>
                </a:lnTo>
                <a:lnTo>
                  <a:pt x="541" y="1642"/>
                </a:lnTo>
                <a:lnTo>
                  <a:pt x="492" y="1652"/>
                </a:lnTo>
                <a:lnTo>
                  <a:pt x="453" y="1660"/>
                </a:lnTo>
                <a:lnTo>
                  <a:pt x="424" y="1666"/>
                </a:lnTo>
                <a:lnTo>
                  <a:pt x="372" y="1681"/>
                </a:lnTo>
                <a:lnTo>
                  <a:pt x="327" y="1697"/>
                </a:lnTo>
                <a:lnTo>
                  <a:pt x="285" y="1711"/>
                </a:lnTo>
                <a:lnTo>
                  <a:pt x="242" y="1729"/>
                </a:lnTo>
                <a:lnTo>
                  <a:pt x="236" y="1731"/>
                </a:lnTo>
                <a:lnTo>
                  <a:pt x="224" y="1738"/>
                </a:lnTo>
                <a:lnTo>
                  <a:pt x="193" y="1753"/>
                </a:lnTo>
                <a:lnTo>
                  <a:pt x="161" y="1760"/>
                </a:lnTo>
                <a:lnTo>
                  <a:pt x="125" y="1760"/>
                </a:lnTo>
                <a:lnTo>
                  <a:pt x="89" y="1752"/>
                </a:lnTo>
                <a:lnTo>
                  <a:pt x="57" y="1734"/>
                </a:lnTo>
                <a:lnTo>
                  <a:pt x="30" y="1708"/>
                </a:lnTo>
                <a:lnTo>
                  <a:pt x="12" y="1679"/>
                </a:lnTo>
                <a:lnTo>
                  <a:pt x="0" y="1643"/>
                </a:lnTo>
                <a:lnTo>
                  <a:pt x="0" y="1612"/>
                </a:lnTo>
                <a:lnTo>
                  <a:pt x="9" y="1582"/>
                </a:lnTo>
                <a:lnTo>
                  <a:pt x="24" y="1554"/>
                </a:lnTo>
                <a:lnTo>
                  <a:pt x="45" y="1532"/>
                </a:lnTo>
                <a:lnTo>
                  <a:pt x="72" y="1515"/>
                </a:lnTo>
                <a:lnTo>
                  <a:pt x="100" y="1508"/>
                </a:lnTo>
                <a:lnTo>
                  <a:pt x="135" y="1510"/>
                </a:lnTo>
                <a:lnTo>
                  <a:pt x="158" y="1518"/>
                </a:lnTo>
                <a:lnTo>
                  <a:pt x="180" y="1535"/>
                </a:lnTo>
                <a:lnTo>
                  <a:pt x="195" y="1556"/>
                </a:lnTo>
                <a:lnTo>
                  <a:pt x="203" y="1579"/>
                </a:lnTo>
                <a:lnTo>
                  <a:pt x="205" y="1605"/>
                </a:lnTo>
                <a:lnTo>
                  <a:pt x="198" y="1632"/>
                </a:lnTo>
                <a:lnTo>
                  <a:pt x="186" y="1650"/>
                </a:lnTo>
                <a:lnTo>
                  <a:pt x="165" y="1665"/>
                </a:lnTo>
                <a:lnTo>
                  <a:pt x="141" y="1673"/>
                </a:lnTo>
                <a:lnTo>
                  <a:pt x="117" y="1670"/>
                </a:lnTo>
                <a:lnTo>
                  <a:pt x="99" y="1661"/>
                </a:lnTo>
                <a:lnTo>
                  <a:pt x="83" y="1643"/>
                </a:lnTo>
                <a:lnTo>
                  <a:pt x="77" y="1627"/>
                </a:lnTo>
                <a:lnTo>
                  <a:pt x="77" y="1610"/>
                </a:lnTo>
                <a:lnTo>
                  <a:pt x="86" y="1593"/>
                </a:lnTo>
                <a:lnTo>
                  <a:pt x="97" y="1584"/>
                </a:lnTo>
                <a:lnTo>
                  <a:pt x="111" y="1578"/>
                </a:lnTo>
                <a:lnTo>
                  <a:pt x="131" y="1581"/>
                </a:lnTo>
                <a:lnTo>
                  <a:pt x="144" y="1591"/>
                </a:lnTo>
                <a:lnTo>
                  <a:pt x="150" y="1604"/>
                </a:lnTo>
                <a:lnTo>
                  <a:pt x="152" y="1617"/>
                </a:lnTo>
                <a:lnTo>
                  <a:pt x="154" y="1618"/>
                </a:lnTo>
                <a:lnTo>
                  <a:pt x="155" y="1620"/>
                </a:lnTo>
                <a:lnTo>
                  <a:pt x="159" y="1622"/>
                </a:lnTo>
                <a:lnTo>
                  <a:pt x="161" y="1620"/>
                </a:lnTo>
                <a:lnTo>
                  <a:pt x="166" y="1615"/>
                </a:lnTo>
                <a:lnTo>
                  <a:pt x="176" y="1599"/>
                </a:lnTo>
                <a:lnTo>
                  <a:pt x="175" y="1579"/>
                </a:lnTo>
                <a:lnTo>
                  <a:pt x="167" y="1560"/>
                </a:lnTo>
                <a:lnTo>
                  <a:pt x="155" y="1544"/>
                </a:lnTo>
                <a:lnTo>
                  <a:pt x="138" y="1536"/>
                </a:lnTo>
                <a:lnTo>
                  <a:pt x="118" y="1528"/>
                </a:lnTo>
                <a:lnTo>
                  <a:pt x="95" y="1530"/>
                </a:lnTo>
                <a:lnTo>
                  <a:pt x="75" y="1537"/>
                </a:lnTo>
                <a:lnTo>
                  <a:pt x="50" y="1551"/>
                </a:lnTo>
                <a:lnTo>
                  <a:pt x="34" y="1572"/>
                </a:lnTo>
                <a:lnTo>
                  <a:pt x="23" y="1597"/>
                </a:lnTo>
                <a:lnTo>
                  <a:pt x="18" y="1624"/>
                </a:lnTo>
                <a:lnTo>
                  <a:pt x="19" y="1653"/>
                </a:lnTo>
                <a:lnTo>
                  <a:pt x="29" y="1679"/>
                </a:lnTo>
                <a:lnTo>
                  <a:pt x="45" y="1702"/>
                </a:lnTo>
                <a:lnTo>
                  <a:pt x="47" y="1707"/>
                </a:lnTo>
                <a:lnTo>
                  <a:pt x="53" y="1710"/>
                </a:lnTo>
                <a:lnTo>
                  <a:pt x="63" y="1719"/>
                </a:lnTo>
                <a:lnTo>
                  <a:pt x="76" y="1731"/>
                </a:lnTo>
                <a:lnTo>
                  <a:pt x="95" y="1739"/>
                </a:lnTo>
                <a:lnTo>
                  <a:pt x="118" y="1746"/>
                </a:lnTo>
                <a:lnTo>
                  <a:pt x="146" y="1749"/>
                </a:lnTo>
                <a:lnTo>
                  <a:pt x="176" y="1748"/>
                </a:lnTo>
                <a:lnTo>
                  <a:pt x="214" y="1740"/>
                </a:lnTo>
                <a:lnTo>
                  <a:pt x="229" y="1733"/>
                </a:lnTo>
                <a:lnTo>
                  <a:pt x="242" y="1728"/>
                </a:lnTo>
                <a:lnTo>
                  <a:pt x="284" y="1710"/>
                </a:lnTo>
                <a:lnTo>
                  <a:pt x="326" y="1694"/>
                </a:lnTo>
                <a:lnTo>
                  <a:pt x="371" y="1678"/>
                </a:lnTo>
                <a:lnTo>
                  <a:pt x="423" y="1662"/>
                </a:lnTo>
                <a:lnTo>
                  <a:pt x="450" y="1655"/>
                </a:lnTo>
                <a:lnTo>
                  <a:pt x="491" y="1646"/>
                </a:lnTo>
                <a:lnTo>
                  <a:pt x="539" y="1636"/>
                </a:lnTo>
                <a:lnTo>
                  <a:pt x="597" y="1628"/>
                </a:lnTo>
                <a:lnTo>
                  <a:pt x="655" y="1621"/>
                </a:lnTo>
                <a:lnTo>
                  <a:pt x="718" y="1614"/>
                </a:lnTo>
                <a:lnTo>
                  <a:pt x="785" y="1612"/>
                </a:lnTo>
                <a:lnTo>
                  <a:pt x="832" y="1611"/>
                </a:lnTo>
                <a:lnTo>
                  <a:pt x="878" y="1612"/>
                </a:lnTo>
                <a:lnTo>
                  <a:pt x="898" y="1613"/>
                </a:lnTo>
                <a:lnTo>
                  <a:pt x="922" y="1600"/>
                </a:lnTo>
                <a:lnTo>
                  <a:pt x="961" y="1573"/>
                </a:lnTo>
                <a:lnTo>
                  <a:pt x="996" y="1540"/>
                </a:lnTo>
                <a:lnTo>
                  <a:pt x="1014" y="1507"/>
                </a:lnTo>
                <a:lnTo>
                  <a:pt x="1025" y="1473"/>
                </a:lnTo>
                <a:lnTo>
                  <a:pt x="1025" y="1438"/>
                </a:lnTo>
                <a:lnTo>
                  <a:pt x="1018" y="1404"/>
                </a:lnTo>
                <a:lnTo>
                  <a:pt x="1003" y="1372"/>
                </a:lnTo>
                <a:lnTo>
                  <a:pt x="979" y="1344"/>
                </a:lnTo>
                <a:lnTo>
                  <a:pt x="952" y="1328"/>
                </a:lnTo>
                <a:lnTo>
                  <a:pt x="925" y="1318"/>
                </a:lnTo>
                <a:lnTo>
                  <a:pt x="898" y="1319"/>
                </a:lnTo>
                <a:lnTo>
                  <a:pt x="869" y="1324"/>
                </a:lnTo>
                <a:lnTo>
                  <a:pt x="845" y="1337"/>
                </a:lnTo>
                <a:lnTo>
                  <a:pt x="820" y="1357"/>
                </a:lnTo>
                <a:lnTo>
                  <a:pt x="806" y="1382"/>
                </a:lnTo>
                <a:lnTo>
                  <a:pt x="801" y="1408"/>
                </a:lnTo>
                <a:lnTo>
                  <a:pt x="804" y="1434"/>
                </a:lnTo>
                <a:lnTo>
                  <a:pt x="814" y="1460"/>
                </a:lnTo>
                <a:lnTo>
                  <a:pt x="832" y="1482"/>
                </a:lnTo>
                <a:lnTo>
                  <a:pt x="851" y="1495"/>
                </a:lnTo>
                <a:lnTo>
                  <a:pt x="873" y="1500"/>
                </a:lnTo>
                <a:lnTo>
                  <a:pt x="895" y="1498"/>
                </a:lnTo>
                <a:lnTo>
                  <a:pt x="914" y="1488"/>
                </a:lnTo>
                <a:lnTo>
                  <a:pt x="931" y="1474"/>
                </a:lnTo>
                <a:lnTo>
                  <a:pt x="942" y="1453"/>
                </a:lnTo>
                <a:lnTo>
                  <a:pt x="944" y="1432"/>
                </a:lnTo>
                <a:lnTo>
                  <a:pt x="940" y="1412"/>
                </a:lnTo>
                <a:lnTo>
                  <a:pt x="940" y="1413"/>
                </a:lnTo>
                <a:lnTo>
                  <a:pt x="946" y="1438"/>
                </a:lnTo>
                <a:lnTo>
                  <a:pt x="945" y="1462"/>
                </a:lnTo>
                <a:lnTo>
                  <a:pt x="934" y="1485"/>
                </a:lnTo>
                <a:lnTo>
                  <a:pt x="913" y="1502"/>
                </a:lnTo>
                <a:lnTo>
                  <a:pt x="891" y="1510"/>
                </a:lnTo>
                <a:lnTo>
                  <a:pt x="866" y="1513"/>
                </a:lnTo>
                <a:lnTo>
                  <a:pt x="842" y="1507"/>
                </a:lnTo>
                <a:lnTo>
                  <a:pt x="819" y="1493"/>
                </a:lnTo>
                <a:lnTo>
                  <a:pt x="799" y="1470"/>
                </a:lnTo>
                <a:lnTo>
                  <a:pt x="786" y="1441"/>
                </a:lnTo>
                <a:lnTo>
                  <a:pt x="783" y="1412"/>
                </a:lnTo>
                <a:lnTo>
                  <a:pt x="792" y="1380"/>
                </a:lnTo>
                <a:lnTo>
                  <a:pt x="808" y="1353"/>
                </a:lnTo>
                <a:lnTo>
                  <a:pt x="832" y="1330"/>
                </a:lnTo>
                <a:lnTo>
                  <a:pt x="860" y="1314"/>
                </a:lnTo>
                <a:lnTo>
                  <a:pt x="893" y="1307"/>
                </a:lnTo>
                <a:lnTo>
                  <a:pt x="925" y="1310"/>
                </a:lnTo>
                <a:lnTo>
                  <a:pt x="955" y="1319"/>
                </a:lnTo>
                <a:lnTo>
                  <a:pt x="984" y="1336"/>
                </a:lnTo>
                <a:lnTo>
                  <a:pt x="1010" y="1362"/>
                </a:lnTo>
                <a:lnTo>
                  <a:pt x="1026" y="1393"/>
                </a:lnTo>
                <a:lnTo>
                  <a:pt x="1036" y="1427"/>
                </a:lnTo>
                <a:lnTo>
                  <a:pt x="1041" y="1461"/>
                </a:lnTo>
                <a:lnTo>
                  <a:pt x="1037" y="1495"/>
                </a:lnTo>
                <a:lnTo>
                  <a:pt x="1024" y="1529"/>
                </a:lnTo>
                <a:lnTo>
                  <a:pt x="1004" y="1559"/>
                </a:lnTo>
                <a:lnTo>
                  <a:pt x="1001" y="1562"/>
                </a:lnTo>
                <a:lnTo>
                  <a:pt x="995" y="1569"/>
                </a:lnTo>
                <a:lnTo>
                  <a:pt x="984" y="1580"/>
                </a:lnTo>
                <a:lnTo>
                  <a:pt x="967" y="1595"/>
                </a:lnTo>
                <a:lnTo>
                  <a:pt x="944" y="1610"/>
                </a:lnTo>
                <a:lnTo>
                  <a:pt x="937" y="1615"/>
                </a:lnTo>
                <a:lnTo>
                  <a:pt x="962" y="1617"/>
                </a:lnTo>
                <a:lnTo>
                  <a:pt x="989" y="1619"/>
                </a:lnTo>
                <a:lnTo>
                  <a:pt x="1005" y="1604"/>
                </a:lnTo>
                <a:lnTo>
                  <a:pt x="1024" y="1591"/>
                </a:lnTo>
                <a:lnTo>
                  <a:pt x="1036" y="1577"/>
                </a:lnTo>
                <a:lnTo>
                  <a:pt x="1046" y="1570"/>
                </a:lnTo>
                <a:lnTo>
                  <a:pt x="1050" y="1565"/>
                </a:lnTo>
                <a:lnTo>
                  <a:pt x="1083" y="1533"/>
                </a:lnTo>
                <a:lnTo>
                  <a:pt x="1115" y="1509"/>
                </a:lnTo>
                <a:lnTo>
                  <a:pt x="1145" y="1493"/>
                </a:lnTo>
                <a:lnTo>
                  <a:pt x="1171" y="1486"/>
                </a:lnTo>
                <a:lnTo>
                  <a:pt x="1191" y="1481"/>
                </a:lnTo>
                <a:lnTo>
                  <a:pt x="1207" y="1481"/>
                </a:lnTo>
                <a:lnTo>
                  <a:pt x="1216" y="1483"/>
                </a:lnTo>
                <a:lnTo>
                  <a:pt x="1219" y="1482"/>
                </a:lnTo>
                <a:lnTo>
                  <a:pt x="1245" y="1489"/>
                </a:lnTo>
                <a:lnTo>
                  <a:pt x="1266" y="1503"/>
                </a:lnTo>
                <a:lnTo>
                  <a:pt x="1284" y="1523"/>
                </a:lnTo>
                <a:lnTo>
                  <a:pt x="1293" y="1547"/>
                </a:lnTo>
                <a:lnTo>
                  <a:pt x="1293" y="1573"/>
                </a:lnTo>
                <a:lnTo>
                  <a:pt x="1285" y="1598"/>
                </a:lnTo>
                <a:lnTo>
                  <a:pt x="1270" y="1617"/>
                </a:lnTo>
                <a:lnTo>
                  <a:pt x="1247" y="1631"/>
                </a:lnTo>
                <a:lnTo>
                  <a:pt x="1221" y="1634"/>
                </a:lnTo>
                <a:lnTo>
                  <a:pt x="1201" y="1627"/>
                </a:lnTo>
                <a:lnTo>
                  <a:pt x="1184" y="1614"/>
                </a:lnTo>
                <a:lnTo>
                  <a:pt x="1175" y="1596"/>
                </a:lnTo>
                <a:lnTo>
                  <a:pt x="1174" y="1574"/>
                </a:lnTo>
                <a:lnTo>
                  <a:pt x="1178" y="1559"/>
                </a:lnTo>
                <a:lnTo>
                  <a:pt x="1189" y="1546"/>
                </a:lnTo>
                <a:lnTo>
                  <a:pt x="1201" y="1539"/>
                </a:lnTo>
                <a:lnTo>
                  <a:pt x="1219" y="1536"/>
                </a:lnTo>
                <a:lnTo>
                  <a:pt x="1237" y="1543"/>
                </a:lnTo>
                <a:lnTo>
                  <a:pt x="1248" y="1558"/>
                </a:lnTo>
                <a:lnTo>
                  <a:pt x="1248" y="1559"/>
                </a:lnTo>
                <a:lnTo>
                  <a:pt x="1239" y="1547"/>
                </a:lnTo>
                <a:lnTo>
                  <a:pt x="1223" y="1542"/>
                </a:lnTo>
                <a:lnTo>
                  <a:pt x="1204" y="1545"/>
                </a:lnTo>
                <a:lnTo>
                  <a:pt x="1189" y="1555"/>
                </a:lnTo>
                <a:lnTo>
                  <a:pt x="1183" y="1575"/>
                </a:lnTo>
                <a:lnTo>
                  <a:pt x="1183" y="1593"/>
                </a:lnTo>
                <a:lnTo>
                  <a:pt x="1194" y="1609"/>
                </a:lnTo>
                <a:lnTo>
                  <a:pt x="1207" y="1619"/>
                </a:lnTo>
                <a:lnTo>
                  <a:pt x="1225" y="1626"/>
                </a:lnTo>
                <a:lnTo>
                  <a:pt x="1248" y="1624"/>
                </a:lnTo>
                <a:lnTo>
                  <a:pt x="1266" y="1615"/>
                </a:lnTo>
                <a:lnTo>
                  <a:pt x="1282" y="1595"/>
                </a:lnTo>
                <a:lnTo>
                  <a:pt x="1289" y="1573"/>
                </a:lnTo>
                <a:lnTo>
                  <a:pt x="1288" y="1551"/>
                </a:lnTo>
                <a:lnTo>
                  <a:pt x="1279" y="1529"/>
                </a:lnTo>
                <a:lnTo>
                  <a:pt x="1265" y="1510"/>
                </a:lnTo>
                <a:lnTo>
                  <a:pt x="1246" y="1500"/>
                </a:lnTo>
                <a:lnTo>
                  <a:pt x="1223" y="1492"/>
                </a:lnTo>
                <a:lnTo>
                  <a:pt x="1188" y="1494"/>
                </a:lnTo>
                <a:lnTo>
                  <a:pt x="1155" y="1501"/>
                </a:lnTo>
                <a:lnTo>
                  <a:pt x="1121" y="1519"/>
                </a:lnTo>
                <a:lnTo>
                  <a:pt x="1085" y="1543"/>
                </a:lnTo>
                <a:lnTo>
                  <a:pt x="1048" y="1578"/>
                </a:lnTo>
                <a:lnTo>
                  <a:pt x="1016" y="1605"/>
                </a:lnTo>
                <a:lnTo>
                  <a:pt x="995" y="1619"/>
                </a:lnTo>
                <a:lnTo>
                  <a:pt x="997" y="1619"/>
                </a:lnTo>
                <a:lnTo>
                  <a:pt x="1024" y="1623"/>
                </a:lnTo>
                <a:lnTo>
                  <a:pt x="1048" y="1624"/>
                </a:lnTo>
                <a:lnTo>
                  <a:pt x="1060" y="1629"/>
                </a:lnTo>
                <a:lnTo>
                  <a:pt x="1065" y="1629"/>
                </a:lnTo>
                <a:lnTo>
                  <a:pt x="1069" y="1629"/>
                </a:lnTo>
                <a:lnTo>
                  <a:pt x="1083" y="1631"/>
                </a:lnTo>
                <a:lnTo>
                  <a:pt x="1105" y="1634"/>
                </a:lnTo>
                <a:lnTo>
                  <a:pt x="1134" y="1640"/>
                </a:lnTo>
                <a:lnTo>
                  <a:pt x="1167" y="1646"/>
                </a:lnTo>
                <a:lnTo>
                  <a:pt x="1207" y="1655"/>
                </a:lnTo>
                <a:lnTo>
                  <a:pt x="1250" y="1666"/>
                </a:lnTo>
                <a:lnTo>
                  <a:pt x="1295" y="1677"/>
                </a:lnTo>
                <a:lnTo>
                  <a:pt x="1342" y="1690"/>
                </a:lnTo>
                <a:lnTo>
                  <a:pt x="1414" y="1712"/>
                </a:lnTo>
                <a:lnTo>
                  <a:pt x="1484" y="1728"/>
                </a:lnTo>
                <a:lnTo>
                  <a:pt x="1551" y="1738"/>
                </a:lnTo>
                <a:lnTo>
                  <a:pt x="1600" y="1740"/>
                </a:lnTo>
                <a:lnTo>
                  <a:pt x="1640" y="1734"/>
                </a:lnTo>
                <a:lnTo>
                  <a:pt x="1673" y="1727"/>
                </a:lnTo>
                <a:lnTo>
                  <a:pt x="1693" y="1716"/>
                </a:lnTo>
                <a:lnTo>
                  <a:pt x="1715" y="1699"/>
                </a:lnTo>
                <a:lnTo>
                  <a:pt x="1729" y="1678"/>
                </a:lnTo>
                <a:lnTo>
                  <a:pt x="1739" y="1654"/>
                </a:lnTo>
                <a:lnTo>
                  <a:pt x="1739" y="1632"/>
                </a:lnTo>
                <a:lnTo>
                  <a:pt x="1733" y="1612"/>
                </a:lnTo>
                <a:lnTo>
                  <a:pt x="1724" y="1593"/>
                </a:lnTo>
                <a:lnTo>
                  <a:pt x="1707" y="1579"/>
                </a:lnTo>
                <a:lnTo>
                  <a:pt x="1689" y="1571"/>
                </a:lnTo>
                <a:lnTo>
                  <a:pt x="1670" y="1571"/>
                </a:lnTo>
                <a:lnTo>
                  <a:pt x="1668" y="1574"/>
                </a:lnTo>
                <a:lnTo>
                  <a:pt x="1648" y="1582"/>
                </a:lnTo>
                <a:lnTo>
                  <a:pt x="1638" y="1599"/>
                </a:lnTo>
                <a:lnTo>
                  <a:pt x="1634" y="1621"/>
                </a:lnTo>
                <a:lnTo>
                  <a:pt x="1640" y="1636"/>
                </a:lnTo>
                <a:lnTo>
                  <a:pt x="1653" y="1648"/>
                </a:lnTo>
                <a:lnTo>
                  <a:pt x="1671" y="1650"/>
                </a:lnTo>
                <a:lnTo>
                  <a:pt x="1678" y="1647"/>
                </a:lnTo>
                <a:lnTo>
                  <a:pt x="1685" y="1642"/>
                </a:lnTo>
                <a:lnTo>
                  <a:pt x="1689" y="1636"/>
                </a:lnTo>
                <a:lnTo>
                  <a:pt x="1693" y="1628"/>
                </a:lnTo>
                <a:lnTo>
                  <a:pt x="1692" y="1619"/>
                </a:lnTo>
                <a:lnTo>
                  <a:pt x="1689" y="1614"/>
                </a:lnTo>
                <a:lnTo>
                  <a:pt x="1687" y="1608"/>
                </a:lnTo>
                <a:lnTo>
                  <a:pt x="1682" y="1604"/>
                </a:lnTo>
                <a:lnTo>
                  <a:pt x="1677" y="1603"/>
                </a:lnTo>
                <a:lnTo>
                  <a:pt x="1670" y="1602"/>
                </a:lnTo>
                <a:lnTo>
                  <a:pt x="1663" y="1603"/>
                </a:lnTo>
                <a:lnTo>
                  <a:pt x="1665" y="1603"/>
                </a:lnTo>
                <a:lnTo>
                  <a:pt x="1671" y="1600"/>
                </a:lnTo>
                <a:lnTo>
                  <a:pt x="1677" y="1599"/>
                </a:lnTo>
                <a:lnTo>
                  <a:pt x="1685" y="1602"/>
                </a:lnTo>
                <a:lnTo>
                  <a:pt x="1692" y="1606"/>
                </a:lnTo>
                <a:lnTo>
                  <a:pt x="1696" y="1613"/>
                </a:lnTo>
                <a:lnTo>
                  <a:pt x="1697" y="1619"/>
                </a:lnTo>
                <a:lnTo>
                  <a:pt x="1696" y="1635"/>
                </a:lnTo>
                <a:lnTo>
                  <a:pt x="1686" y="1645"/>
                </a:lnTo>
                <a:lnTo>
                  <a:pt x="1674" y="1653"/>
                </a:lnTo>
                <a:lnTo>
                  <a:pt x="1654" y="1649"/>
                </a:lnTo>
                <a:lnTo>
                  <a:pt x="1640" y="1639"/>
                </a:lnTo>
                <a:lnTo>
                  <a:pt x="1633" y="1622"/>
                </a:lnTo>
                <a:lnTo>
                  <a:pt x="1633" y="1604"/>
                </a:lnTo>
                <a:lnTo>
                  <a:pt x="1640" y="1588"/>
                </a:lnTo>
                <a:lnTo>
                  <a:pt x="1653" y="1576"/>
                </a:lnTo>
                <a:lnTo>
                  <a:pt x="1666" y="1571"/>
                </a:lnTo>
                <a:lnTo>
                  <a:pt x="1671" y="1569"/>
                </a:lnTo>
                <a:lnTo>
                  <a:pt x="1670" y="1571"/>
                </a:lnTo>
                <a:lnTo>
                  <a:pt x="1688" y="1570"/>
                </a:lnTo>
                <a:lnTo>
                  <a:pt x="1710" y="1577"/>
                </a:lnTo>
                <a:lnTo>
                  <a:pt x="1725" y="1591"/>
                </a:lnTo>
                <a:lnTo>
                  <a:pt x="1738" y="1610"/>
                </a:lnTo>
                <a:lnTo>
                  <a:pt x="1744" y="1632"/>
                </a:lnTo>
                <a:lnTo>
                  <a:pt x="1742" y="1658"/>
                </a:lnTo>
                <a:lnTo>
                  <a:pt x="1736" y="1681"/>
                </a:lnTo>
                <a:lnTo>
                  <a:pt x="1720" y="1702"/>
                </a:lnTo>
                <a:lnTo>
                  <a:pt x="1698" y="1719"/>
                </a:lnTo>
                <a:lnTo>
                  <a:pt x="1671" y="1731"/>
                </a:lnTo>
                <a:lnTo>
                  <a:pt x="1640" y="1739"/>
                </a:lnTo>
                <a:lnTo>
                  <a:pt x="1599" y="1743"/>
                </a:lnTo>
                <a:lnTo>
                  <a:pt x="1551" y="1741"/>
                </a:lnTo>
                <a:lnTo>
                  <a:pt x="1483" y="1732"/>
                </a:lnTo>
                <a:lnTo>
                  <a:pt x="1413" y="1718"/>
                </a:lnTo>
                <a:lnTo>
                  <a:pt x="1340" y="1696"/>
                </a:lnTo>
                <a:lnTo>
                  <a:pt x="1295" y="1681"/>
                </a:lnTo>
                <a:lnTo>
                  <a:pt x="1248" y="1670"/>
                </a:lnTo>
                <a:lnTo>
                  <a:pt x="1207" y="1660"/>
                </a:lnTo>
                <a:lnTo>
                  <a:pt x="1167" y="1650"/>
                </a:lnTo>
                <a:lnTo>
                  <a:pt x="1133" y="1646"/>
                </a:lnTo>
                <a:lnTo>
                  <a:pt x="1104" y="1638"/>
                </a:lnTo>
                <a:lnTo>
                  <a:pt x="1083" y="1636"/>
                </a:lnTo>
                <a:lnTo>
                  <a:pt x="1069" y="1634"/>
                </a:lnTo>
                <a:lnTo>
                  <a:pt x="1064" y="1634"/>
                </a:lnTo>
                <a:lnTo>
                  <a:pt x="1060" y="1633"/>
                </a:lnTo>
                <a:lnTo>
                  <a:pt x="1046" y="1631"/>
                </a:lnTo>
                <a:lnTo>
                  <a:pt x="1025" y="1629"/>
                </a:lnTo>
                <a:lnTo>
                  <a:pt x="996" y="1625"/>
                </a:lnTo>
                <a:lnTo>
                  <a:pt x="988" y="1624"/>
                </a:lnTo>
                <a:lnTo>
                  <a:pt x="987" y="1625"/>
                </a:lnTo>
                <a:lnTo>
                  <a:pt x="962" y="1640"/>
                </a:lnTo>
                <a:lnTo>
                  <a:pt x="943" y="1647"/>
                </a:lnTo>
                <a:lnTo>
                  <a:pt x="964" y="1634"/>
                </a:lnTo>
                <a:lnTo>
                  <a:pt x="983" y="1623"/>
                </a:lnTo>
                <a:lnTo>
                  <a:pt x="962" y="1621"/>
                </a:lnTo>
                <a:lnTo>
                  <a:pt x="930" y="1619"/>
                </a:lnTo>
                <a:lnTo>
                  <a:pt x="916" y="1626"/>
                </a:lnTo>
                <a:lnTo>
                  <a:pt x="879" y="1640"/>
                </a:lnTo>
                <a:lnTo>
                  <a:pt x="838" y="1653"/>
                </a:lnTo>
                <a:lnTo>
                  <a:pt x="787" y="1662"/>
                </a:lnTo>
                <a:lnTo>
                  <a:pt x="739" y="1668"/>
                </a:lnTo>
                <a:lnTo>
                  <a:pt x="745" y="1668"/>
                </a:lnTo>
                <a:lnTo>
                  <a:pt x="788" y="1679"/>
                </a:lnTo>
                <a:lnTo>
                  <a:pt x="834" y="1690"/>
                </a:lnTo>
                <a:lnTo>
                  <a:pt x="883" y="1709"/>
                </a:lnTo>
                <a:lnTo>
                  <a:pt x="936" y="1735"/>
                </a:lnTo>
                <a:lnTo>
                  <a:pt x="990" y="1765"/>
                </a:lnTo>
                <a:lnTo>
                  <a:pt x="1045" y="1802"/>
                </a:lnTo>
                <a:lnTo>
                  <a:pt x="1096" y="1851"/>
                </a:lnTo>
                <a:lnTo>
                  <a:pt x="1149" y="1907"/>
                </a:lnTo>
                <a:lnTo>
                  <a:pt x="1197" y="1974"/>
                </a:lnTo>
                <a:lnTo>
                  <a:pt x="1233" y="2023"/>
                </a:lnTo>
                <a:close/>
                <a:moveTo>
                  <a:pt x="3847" y="2023"/>
                </a:moveTo>
                <a:lnTo>
                  <a:pt x="3841" y="2023"/>
                </a:lnTo>
                <a:lnTo>
                  <a:pt x="3848" y="1979"/>
                </a:lnTo>
                <a:lnTo>
                  <a:pt x="3847" y="1919"/>
                </a:lnTo>
                <a:lnTo>
                  <a:pt x="3833" y="1865"/>
                </a:lnTo>
                <a:lnTo>
                  <a:pt x="3811" y="1814"/>
                </a:lnTo>
                <a:lnTo>
                  <a:pt x="3776" y="1773"/>
                </a:lnTo>
                <a:lnTo>
                  <a:pt x="3735" y="1737"/>
                </a:lnTo>
                <a:lnTo>
                  <a:pt x="3688" y="1708"/>
                </a:lnTo>
                <a:lnTo>
                  <a:pt x="3637" y="1690"/>
                </a:lnTo>
                <a:lnTo>
                  <a:pt x="3583" y="1678"/>
                </a:lnTo>
                <a:lnTo>
                  <a:pt x="3530" y="1680"/>
                </a:lnTo>
                <a:lnTo>
                  <a:pt x="3476" y="1690"/>
                </a:lnTo>
                <a:lnTo>
                  <a:pt x="3424" y="1715"/>
                </a:lnTo>
                <a:lnTo>
                  <a:pt x="3477" y="1688"/>
                </a:lnTo>
                <a:lnTo>
                  <a:pt x="3532" y="1679"/>
                </a:lnTo>
                <a:lnTo>
                  <a:pt x="3589" y="1676"/>
                </a:lnTo>
                <a:lnTo>
                  <a:pt x="3647" y="1688"/>
                </a:lnTo>
                <a:lnTo>
                  <a:pt x="3700" y="1710"/>
                </a:lnTo>
                <a:lnTo>
                  <a:pt x="3747" y="1741"/>
                </a:lnTo>
                <a:lnTo>
                  <a:pt x="3787" y="1779"/>
                </a:lnTo>
                <a:lnTo>
                  <a:pt x="3822" y="1827"/>
                </a:lnTo>
                <a:lnTo>
                  <a:pt x="3844" y="1878"/>
                </a:lnTo>
                <a:lnTo>
                  <a:pt x="3854" y="1937"/>
                </a:lnTo>
                <a:lnTo>
                  <a:pt x="3852" y="1993"/>
                </a:lnTo>
                <a:lnTo>
                  <a:pt x="3847" y="2023"/>
                </a:lnTo>
                <a:close/>
                <a:moveTo>
                  <a:pt x="343" y="2023"/>
                </a:moveTo>
                <a:lnTo>
                  <a:pt x="332" y="2023"/>
                </a:lnTo>
                <a:lnTo>
                  <a:pt x="331" y="2019"/>
                </a:lnTo>
                <a:lnTo>
                  <a:pt x="327" y="1969"/>
                </a:lnTo>
                <a:lnTo>
                  <a:pt x="336" y="1921"/>
                </a:lnTo>
                <a:lnTo>
                  <a:pt x="352" y="1873"/>
                </a:lnTo>
                <a:lnTo>
                  <a:pt x="375" y="1830"/>
                </a:lnTo>
                <a:lnTo>
                  <a:pt x="408" y="1792"/>
                </a:lnTo>
                <a:lnTo>
                  <a:pt x="434" y="1768"/>
                </a:lnTo>
                <a:lnTo>
                  <a:pt x="463" y="1747"/>
                </a:lnTo>
                <a:lnTo>
                  <a:pt x="499" y="1730"/>
                </a:lnTo>
                <a:lnTo>
                  <a:pt x="540" y="1716"/>
                </a:lnTo>
                <a:lnTo>
                  <a:pt x="587" y="1710"/>
                </a:lnTo>
                <a:lnTo>
                  <a:pt x="637" y="1706"/>
                </a:lnTo>
                <a:lnTo>
                  <a:pt x="690" y="1710"/>
                </a:lnTo>
                <a:lnTo>
                  <a:pt x="747" y="1723"/>
                </a:lnTo>
                <a:lnTo>
                  <a:pt x="808" y="1744"/>
                </a:lnTo>
                <a:lnTo>
                  <a:pt x="870" y="1777"/>
                </a:lnTo>
                <a:lnTo>
                  <a:pt x="935" y="1818"/>
                </a:lnTo>
                <a:lnTo>
                  <a:pt x="1002" y="1874"/>
                </a:lnTo>
                <a:lnTo>
                  <a:pt x="1044" y="1920"/>
                </a:lnTo>
                <a:lnTo>
                  <a:pt x="981" y="1862"/>
                </a:lnTo>
                <a:lnTo>
                  <a:pt x="918" y="1817"/>
                </a:lnTo>
                <a:lnTo>
                  <a:pt x="856" y="1780"/>
                </a:lnTo>
                <a:lnTo>
                  <a:pt x="797" y="1755"/>
                </a:lnTo>
                <a:lnTo>
                  <a:pt x="739" y="1738"/>
                </a:lnTo>
                <a:lnTo>
                  <a:pt x="684" y="1727"/>
                </a:lnTo>
                <a:lnTo>
                  <a:pt x="631" y="1725"/>
                </a:lnTo>
                <a:lnTo>
                  <a:pt x="584" y="1728"/>
                </a:lnTo>
                <a:lnTo>
                  <a:pt x="538" y="1737"/>
                </a:lnTo>
                <a:lnTo>
                  <a:pt x="499" y="1750"/>
                </a:lnTo>
                <a:lnTo>
                  <a:pt x="463" y="1767"/>
                </a:lnTo>
                <a:lnTo>
                  <a:pt x="432" y="1786"/>
                </a:lnTo>
                <a:lnTo>
                  <a:pt x="407" y="1809"/>
                </a:lnTo>
                <a:lnTo>
                  <a:pt x="389" y="1832"/>
                </a:lnTo>
                <a:lnTo>
                  <a:pt x="364" y="1870"/>
                </a:lnTo>
                <a:lnTo>
                  <a:pt x="347" y="1914"/>
                </a:lnTo>
                <a:lnTo>
                  <a:pt x="337" y="1960"/>
                </a:lnTo>
                <a:lnTo>
                  <a:pt x="340" y="2007"/>
                </a:lnTo>
                <a:lnTo>
                  <a:pt x="343" y="2023"/>
                </a:lnTo>
                <a:close/>
                <a:moveTo>
                  <a:pt x="505" y="2023"/>
                </a:moveTo>
                <a:lnTo>
                  <a:pt x="505" y="2023"/>
                </a:lnTo>
                <a:lnTo>
                  <a:pt x="503" y="2018"/>
                </a:lnTo>
                <a:lnTo>
                  <a:pt x="502" y="2014"/>
                </a:lnTo>
                <a:lnTo>
                  <a:pt x="505" y="2023"/>
                </a:lnTo>
                <a:close/>
                <a:moveTo>
                  <a:pt x="1069" y="2023"/>
                </a:moveTo>
                <a:lnTo>
                  <a:pt x="1041" y="2023"/>
                </a:lnTo>
                <a:lnTo>
                  <a:pt x="1022" y="1996"/>
                </a:lnTo>
                <a:lnTo>
                  <a:pt x="1008" y="1979"/>
                </a:lnTo>
                <a:lnTo>
                  <a:pt x="997" y="1967"/>
                </a:lnTo>
                <a:lnTo>
                  <a:pt x="957" y="1929"/>
                </a:lnTo>
                <a:lnTo>
                  <a:pt x="912" y="1899"/>
                </a:lnTo>
                <a:lnTo>
                  <a:pt x="866" y="1874"/>
                </a:lnTo>
                <a:lnTo>
                  <a:pt x="828" y="1858"/>
                </a:lnTo>
                <a:lnTo>
                  <a:pt x="791" y="1850"/>
                </a:lnTo>
                <a:lnTo>
                  <a:pt x="760" y="1850"/>
                </a:lnTo>
                <a:lnTo>
                  <a:pt x="735" y="1856"/>
                </a:lnTo>
                <a:lnTo>
                  <a:pt x="717" y="1866"/>
                </a:lnTo>
                <a:lnTo>
                  <a:pt x="705" y="1876"/>
                </a:lnTo>
                <a:lnTo>
                  <a:pt x="696" y="1884"/>
                </a:lnTo>
                <a:lnTo>
                  <a:pt x="688" y="1901"/>
                </a:lnTo>
                <a:lnTo>
                  <a:pt x="686" y="1919"/>
                </a:lnTo>
                <a:lnTo>
                  <a:pt x="687" y="1924"/>
                </a:lnTo>
                <a:lnTo>
                  <a:pt x="688" y="1925"/>
                </a:lnTo>
                <a:lnTo>
                  <a:pt x="713" y="1949"/>
                </a:lnTo>
                <a:lnTo>
                  <a:pt x="716" y="1956"/>
                </a:lnTo>
                <a:lnTo>
                  <a:pt x="731" y="1958"/>
                </a:lnTo>
                <a:lnTo>
                  <a:pt x="750" y="1952"/>
                </a:lnTo>
                <a:lnTo>
                  <a:pt x="762" y="1943"/>
                </a:lnTo>
                <a:lnTo>
                  <a:pt x="765" y="1931"/>
                </a:lnTo>
                <a:lnTo>
                  <a:pt x="767" y="1917"/>
                </a:lnTo>
                <a:lnTo>
                  <a:pt x="768" y="1906"/>
                </a:lnTo>
                <a:lnTo>
                  <a:pt x="764" y="1897"/>
                </a:lnTo>
                <a:lnTo>
                  <a:pt x="763" y="1894"/>
                </a:lnTo>
                <a:lnTo>
                  <a:pt x="765" y="1895"/>
                </a:lnTo>
                <a:lnTo>
                  <a:pt x="773" y="1901"/>
                </a:lnTo>
                <a:lnTo>
                  <a:pt x="780" y="1912"/>
                </a:lnTo>
                <a:lnTo>
                  <a:pt x="785" y="1925"/>
                </a:lnTo>
                <a:lnTo>
                  <a:pt x="789" y="1942"/>
                </a:lnTo>
                <a:lnTo>
                  <a:pt x="784" y="1961"/>
                </a:lnTo>
                <a:lnTo>
                  <a:pt x="771" y="1982"/>
                </a:lnTo>
                <a:lnTo>
                  <a:pt x="754" y="1995"/>
                </a:lnTo>
                <a:lnTo>
                  <a:pt x="735" y="1999"/>
                </a:lnTo>
                <a:lnTo>
                  <a:pt x="734" y="1999"/>
                </a:lnTo>
                <a:lnTo>
                  <a:pt x="739" y="2013"/>
                </a:lnTo>
                <a:lnTo>
                  <a:pt x="740" y="2023"/>
                </a:lnTo>
                <a:lnTo>
                  <a:pt x="736" y="2023"/>
                </a:lnTo>
                <a:lnTo>
                  <a:pt x="735" y="2012"/>
                </a:lnTo>
                <a:lnTo>
                  <a:pt x="731" y="1998"/>
                </a:lnTo>
                <a:lnTo>
                  <a:pt x="713" y="1997"/>
                </a:lnTo>
                <a:lnTo>
                  <a:pt x="691" y="1990"/>
                </a:lnTo>
                <a:lnTo>
                  <a:pt x="672" y="1977"/>
                </a:lnTo>
                <a:lnTo>
                  <a:pt x="654" y="1960"/>
                </a:lnTo>
                <a:lnTo>
                  <a:pt x="645" y="1940"/>
                </a:lnTo>
                <a:lnTo>
                  <a:pt x="638" y="1915"/>
                </a:lnTo>
                <a:lnTo>
                  <a:pt x="641" y="1904"/>
                </a:lnTo>
                <a:lnTo>
                  <a:pt x="614" y="1900"/>
                </a:lnTo>
                <a:lnTo>
                  <a:pt x="581" y="1903"/>
                </a:lnTo>
                <a:lnTo>
                  <a:pt x="551" y="1917"/>
                </a:lnTo>
                <a:lnTo>
                  <a:pt x="524" y="1936"/>
                </a:lnTo>
                <a:lnTo>
                  <a:pt x="506" y="1965"/>
                </a:lnTo>
                <a:lnTo>
                  <a:pt x="501" y="1991"/>
                </a:lnTo>
                <a:lnTo>
                  <a:pt x="501" y="1983"/>
                </a:lnTo>
                <a:lnTo>
                  <a:pt x="507" y="1958"/>
                </a:lnTo>
                <a:lnTo>
                  <a:pt x="523" y="1935"/>
                </a:lnTo>
                <a:lnTo>
                  <a:pt x="547" y="1916"/>
                </a:lnTo>
                <a:lnTo>
                  <a:pt x="573" y="1904"/>
                </a:lnTo>
                <a:lnTo>
                  <a:pt x="601" y="1898"/>
                </a:lnTo>
                <a:lnTo>
                  <a:pt x="629" y="1898"/>
                </a:lnTo>
                <a:lnTo>
                  <a:pt x="641" y="1902"/>
                </a:lnTo>
                <a:lnTo>
                  <a:pt x="644" y="1885"/>
                </a:lnTo>
                <a:lnTo>
                  <a:pt x="659" y="1856"/>
                </a:lnTo>
                <a:lnTo>
                  <a:pt x="672" y="1842"/>
                </a:lnTo>
                <a:lnTo>
                  <a:pt x="690" y="1828"/>
                </a:lnTo>
                <a:lnTo>
                  <a:pt x="718" y="1815"/>
                </a:lnTo>
                <a:lnTo>
                  <a:pt x="753" y="1808"/>
                </a:lnTo>
                <a:lnTo>
                  <a:pt x="796" y="1810"/>
                </a:lnTo>
                <a:lnTo>
                  <a:pt x="837" y="1820"/>
                </a:lnTo>
                <a:lnTo>
                  <a:pt x="882" y="1842"/>
                </a:lnTo>
                <a:lnTo>
                  <a:pt x="885" y="1845"/>
                </a:lnTo>
                <a:lnTo>
                  <a:pt x="880" y="1839"/>
                </a:lnTo>
                <a:lnTo>
                  <a:pt x="904" y="1857"/>
                </a:lnTo>
                <a:lnTo>
                  <a:pt x="923" y="1871"/>
                </a:lnTo>
                <a:lnTo>
                  <a:pt x="965" y="1906"/>
                </a:lnTo>
                <a:lnTo>
                  <a:pt x="1006" y="1946"/>
                </a:lnTo>
                <a:lnTo>
                  <a:pt x="1051" y="1997"/>
                </a:lnTo>
                <a:lnTo>
                  <a:pt x="1069" y="2023"/>
                </a:lnTo>
                <a:close/>
                <a:moveTo>
                  <a:pt x="3628" y="2023"/>
                </a:moveTo>
                <a:lnTo>
                  <a:pt x="3609" y="2023"/>
                </a:lnTo>
                <a:lnTo>
                  <a:pt x="3612" y="2011"/>
                </a:lnTo>
                <a:lnTo>
                  <a:pt x="3616" y="1977"/>
                </a:lnTo>
                <a:lnTo>
                  <a:pt x="3613" y="1939"/>
                </a:lnTo>
                <a:lnTo>
                  <a:pt x="3612" y="1934"/>
                </a:lnTo>
                <a:lnTo>
                  <a:pt x="3595" y="1904"/>
                </a:lnTo>
                <a:lnTo>
                  <a:pt x="3567" y="1871"/>
                </a:lnTo>
                <a:lnTo>
                  <a:pt x="3532" y="1851"/>
                </a:lnTo>
                <a:lnTo>
                  <a:pt x="3497" y="1835"/>
                </a:lnTo>
                <a:lnTo>
                  <a:pt x="3464" y="1828"/>
                </a:lnTo>
                <a:lnTo>
                  <a:pt x="3436" y="1828"/>
                </a:lnTo>
                <a:lnTo>
                  <a:pt x="3416" y="1832"/>
                </a:lnTo>
                <a:lnTo>
                  <a:pt x="3408" y="1835"/>
                </a:lnTo>
                <a:lnTo>
                  <a:pt x="3397" y="1838"/>
                </a:lnTo>
                <a:lnTo>
                  <a:pt x="3389" y="1837"/>
                </a:lnTo>
                <a:lnTo>
                  <a:pt x="3380" y="1837"/>
                </a:lnTo>
                <a:lnTo>
                  <a:pt x="3373" y="1835"/>
                </a:lnTo>
                <a:lnTo>
                  <a:pt x="3366" y="1831"/>
                </a:lnTo>
                <a:lnTo>
                  <a:pt x="3361" y="1826"/>
                </a:lnTo>
                <a:lnTo>
                  <a:pt x="3356" y="1821"/>
                </a:lnTo>
                <a:lnTo>
                  <a:pt x="3353" y="1815"/>
                </a:lnTo>
                <a:lnTo>
                  <a:pt x="3351" y="1809"/>
                </a:lnTo>
                <a:lnTo>
                  <a:pt x="3339" y="1817"/>
                </a:lnTo>
                <a:lnTo>
                  <a:pt x="3328" y="1825"/>
                </a:lnTo>
                <a:lnTo>
                  <a:pt x="3309" y="1846"/>
                </a:lnTo>
                <a:lnTo>
                  <a:pt x="3299" y="1861"/>
                </a:lnTo>
                <a:lnTo>
                  <a:pt x="3295" y="1872"/>
                </a:lnTo>
                <a:lnTo>
                  <a:pt x="3289" y="1879"/>
                </a:lnTo>
                <a:lnTo>
                  <a:pt x="3283" y="1885"/>
                </a:lnTo>
                <a:lnTo>
                  <a:pt x="3274" y="1890"/>
                </a:lnTo>
                <a:lnTo>
                  <a:pt x="3268" y="1895"/>
                </a:lnTo>
                <a:lnTo>
                  <a:pt x="3262" y="1898"/>
                </a:lnTo>
                <a:lnTo>
                  <a:pt x="3255" y="1897"/>
                </a:lnTo>
                <a:lnTo>
                  <a:pt x="3249" y="1898"/>
                </a:lnTo>
                <a:lnTo>
                  <a:pt x="3240" y="1894"/>
                </a:lnTo>
                <a:lnTo>
                  <a:pt x="3235" y="1889"/>
                </a:lnTo>
                <a:lnTo>
                  <a:pt x="3231" y="1882"/>
                </a:lnTo>
                <a:lnTo>
                  <a:pt x="3227" y="1874"/>
                </a:lnTo>
                <a:lnTo>
                  <a:pt x="3224" y="1851"/>
                </a:lnTo>
                <a:lnTo>
                  <a:pt x="3233" y="1826"/>
                </a:lnTo>
                <a:lnTo>
                  <a:pt x="3237" y="1815"/>
                </a:lnTo>
                <a:lnTo>
                  <a:pt x="3252" y="1801"/>
                </a:lnTo>
                <a:lnTo>
                  <a:pt x="3269" y="1783"/>
                </a:lnTo>
                <a:lnTo>
                  <a:pt x="3297" y="1765"/>
                </a:lnTo>
                <a:lnTo>
                  <a:pt x="3337" y="1750"/>
                </a:lnTo>
                <a:lnTo>
                  <a:pt x="3383" y="1742"/>
                </a:lnTo>
                <a:lnTo>
                  <a:pt x="3434" y="1745"/>
                </a:lnTo>
                <a:lnTo>
                  <a:pt x="3473" y="1754"/>
                </a:lnTo>
                <a:lnTo>
                  <a:pt x="3508" y="1770"/>
                </a:lnTo>
                <a:lnTo>
                  <a:pt x="3538" y="1792"/>
                </a:lnTo>
                <a:lnTo>
                  <a:pt x="3570" y="1816"/>
                </a:lnTo>
                <a:lnTo>
                  <a:pt x="3594" y="1844"/>
                </a:lnTo>
                <a:lnTo>
                  <a:pt x="3603" y="1859"/>
                </a:lnTo>
                <a:lnTo>
                  <a:pt x="3614" y="1874"/>
                </a:lnTo>
                <a:lnTo>
                  <a:pt x="3627" y="1908"/>
                </a:lnTo>
                <a:lnTo>
                  <a:pt x="3627" y="1908"/>
                </a:lnTo>
                <a:lnTo>
                  <a:pt x="3627" y="1908"/>
                </a:lnTo>
                <a:lnTo>
                  <a:pt x="3628" y="1910"/>
                </a:lnTo>
                <a:lnTo>
                  <a:pt x="3628" y="1912"/>
                </a:lnTo>
                <a:lnTo>
                  <a:pt x="3636" y="1941"/>
                </a:lnTo>
                <a:lnTo>
                  <a:pt x="3637" y="1971"/>
                </a:lnTo>
                <a:lnTo>
                  <a:pt x="3636" y="1986"/>
                </a:lnTo>
                <a:lnTo>
                  <a:pt x="3636" y="1993"/>
                </a:lnTo>
                <a:lnTo>
                  <a:pt x="3634" y="1999"/>
                </a:lnTo>
                <a:lnTo>
                  <a:pt x="3631" y="2016"/>
                </a:lnTo>
                <a:lnTo>
                  <a:pt x="3628" y="2023"/>
                </a:lnTo>
                <a:close/>
                <a:moveTo>
                  <a:pt x="5054" y="2023"/>
                </a:moveTo>
                <a:lnTo>
                  <a:pt x="5055" y="2013"/>
                </a:lnTo>
                <a:lnTo>
                  <a:pt x="5062" y="1969"/>
                </a:lnTo>
                <a:lnTo>
                  <a:pt x="5081" y="1930"/>
                </a:lnTo>
                <a:lnTo>
                  <a:pt x="5106" y="1893"/>
                </a:lnTo>
                <a:lnTo>
                  <a:pt x="5137" y="1864"/>
                </a:lnTo>
                <a:lnTo>
                  <a:pt x="5175" y="1839"/>
                </a:lnTo>
                <a:lnTo>
                  <a:pt x="5218" y="1826"/>
                </a:lnTo>
                <a:lnTo>
                  <a:pt x="5265" y="1820"/>
                </a:lnTo>
                <a:lnTo>
                  <a:pt x="5289" y="1825"/>
                </a:lnTo>
                <a:lnTo>
                  <a:pt x="5245" y="1825"/>
                </a:lnTo>
                <a:lnTo>
                  <a:pt x="5204" y="1833"/>
                </a:lnTo>
                <a:lnTo>
                  <a:pt x="5164" y="1854"/>
                </a:lnTo>
                <a:lnTo>
                  <a:pt x="5130" y="1877"/>
                </a:lnTo>
                <a:lnTo>
                  <a:pt x="5103" y="1908"/>
                </a:lnTo>
                <a:lnTo>
                  <a:pt x="5081" y="1945"/>
                </a:lnTo>
                <a:lnTo>
                  <a:pt x="5067" y="1984"/>
                </a:lnTo>
                <a:lnTo>
                  <a:pt x="5062" y="2023"/>
                </a:lnTo>
                <a:lnTo>
                  <a:pt x="5054" y="2023"/>
                </a:lnTo>
                <a:close/>
                <a:moveTo>
                  <a:pt x="5148" y="2023"/>
                </a:moveTo>
                <a:lnTo>
                  <a:pt x="5179" y="1992"/>
                </a:lnTo>
                <a:lnTo>
                  <a:pt x="5283" y="1903"/>
                </a:lnTo>
                <a:lnTo>
                  <a:pt x="5387" y="1823"/>
                </a:lnTo>
                <a:lnTo>
                  <a:pt x="5491" y="1757"/>
                </a:lnTo>
                <a:lnTo>
                  <a:pt x="5527" y="1737"/>
                </a:lnTo>
                <a:lnTo>
                  <a:pt x="5527" y="1800"/>
                </a:lnTo>
                <a:lnTo>
                  <a:pt x="5501" y="1813"/>
                </a:lnTo>
                <a:lnTo>
                  <a:pt x="5393" y="1878"/>
                </a:lnTo>
                <a:lnTo>
                  <a:pt x="5283" y="1956"/>
                </a:lnTo>
                <a:lnTo>
                  <a:pt x="5202" y="2023"/>
                </a:lnTo>
                <a:lnTo>
                  <a:pt x="5148" y="2023"/>
                </a:lnTo>
                <a:close/>
                <a:moveTo>
                  <a:pt x="5386" y="2023"/>
                </a:moveTo>
                <a:lnTo>
                  <a:pt x="5413" y="2019"/>
                </a:lnTo>
                <a:lnTo>
                  <a:pt x="5472" y="2017"/>
                </a:lnTo>
                <a:lnTo>
                  <a:pt x="5527" y="2020"/>
                </a:lnTo>
                <a:lnTo>
                  <a:pt x="5527" y="2020"/>
                </a:lnTo>
                <a:lnTo>
                  <a:pt x="5527" y="2023"/>
                </a:lnTo>
                <a:lnTo>
                  <a:pt x="5386" y="2023"/>
                </a:lnTo>
                <a:close/>
                <a:moveTo>
                  <a:pt x="1103" y="2023"/>
                </a:moveTo>
                <a:lnTo>
                  <a:pt x="1077" y="1972"/>
                </a:lnTo>
                <a:lnTo>
                  <a:pt x="1109" y="2023"/>
                </a:lnTo>
                <a:lnTo>
                  <a:pt x="1103" y="2023"/>
                </a:lnTo>
                <a:close/>
                <a:moveTo>
                  <a:pt x="1483" y="2023"/>
                </a:moveTo>
                <a:lnTo>
                  <a:pt x="1280" y="2023"/>
                </a:lnTo>
                <a:lnTo>
                  <a:pt x="1273" y="2011"/>
                </a:lnTo>
                <a:lnTo>
                  <a:pt x="1230" y="1947"/>
                </a:lnTo>
                <a:lnTo>
                  <a:pt x="1185" y="1893"/>
                </a:lnTo>
                <a:lnTo>
                  <a:pt x="1144" y="1849"/>
                </a:lnTo>
                <a:lnTo>
                  <a:pt x="1107" y="1809"/>
                </a:lnTo>
                <a:lnTo>
                  <a:pt x="1072" y="1780"/>
                </a:lnTo>
                <a:lnTo>
                  <a:pt x="1040" y="1759"/>
                </a:lnTo>
                <a:lnTo>
                  <a:pt x="1014" y="1740"/>
                </a:lnTo>
                <a:lnTo>
                  <a:pt x="990" y="1729"/>
                </a:lnTo>
                <a:lnTo>
                  <a:pt x="971" y="1721"/>
                </a:lnTo>
                <a:lnTo>
                  <a:pt x="957" y="1715"/>
                </a:lnTo>
                <a:lnTo>
                  <a:pt x="948" y="1713"/>
                </a:lnTo>
                <a:lnTo>
                  <a:pt x="946" y="1712"/>
                </a:lnTo>
                <a:lnTo>
                  <a:pt x="1033" y="1728"/>
                </a:lnTo>
                <a:lnTo>
                  <a:pt x="1111" y="1749"/>
                </a:lnTo>
                <a:lnTo>
                  <a:pt x="1179" y="1775"/>
                </a:lnTo>
                <a:lnTo>
                  <a:pt x="1237" y="1807"/>
                </a:lnTo>
                <a:lnTo>
                  <a:pt x="1290" y="1838"/>
                </a:lnTo>
                <a:lnTo>
                  <a:pt x="1334" y="1872"/>
                </a:lnTo>
                <a:lnTo>
                  <a:pt x="1373" y="1903"/>
                </a:lnTo>
                <a:lnTo>
                  <a:pt x="1406" y="1938"/>
                </a:lnTo>
                <a:lnTo>
                  <a:pt x="1436" y="1971"/>
                </a:lnTo>
                <a:lnTo>
                  <a:pt x="1463" y="2001"/>
                </a:lnTo>
                <a:lnTo>
                  <a:pt x="1483" y="2023"/>
                </a:lnTo>
                <a:close/>
                <a:moveTo>
                  <a:pt x="2077" y="2023"/>
                </a:moveTo>
                <a:lnTo>
                  <a:pt x="2074" y="2022"/>
                </a:lnTo>
                <a:lnTo>
                  <a:pt x="2068" y="2017"/>
                </a:lnTo>
                <a:lnTo>
                  <a:pt x="2064" y="2010"/>
                </a:lnTo>
                <a:lnTo>
                  <a:pt x="2059" y="2000"/>
                </a:lnTo>
                <a:lnTo>
                  <a:pt x="2059" y="1990"/>
                </a:lnTo>
                <a:lnTo>
                  <a:pt x="2058" y="1990"/>
                </a:lnTo>
                <a:lnTo>
                  <a:pt x="2059" y="1990"/>
                </a:lnTo>
                <a:lnTo>
                  <a:pt x="2059" y="1978"/>
                </a:lnTo>
                <a:lnTo>
                  <a:pt x="2066" y="1953"/>
                </a:lnTo>
                <a:lnTo>
                  <a:pt x="2073" y="1944"/>
                </a:lnTo>
                <a:lnTo>
                  <a:pt x="2084" y="1929"/>
                </a:lnTo>
                <a:lnTo>
                  <a:pt x="2085" y="1928"/>
                </a:lnTo>
                <a:lnTo>
                  <a:pt x="2083" y="1925"/>
                </a:lnTo>
                <a:lnTo>
                  <a:pt x="2037" y="1891"/>
                </a:lnTo>
                <a:lnTo>
                  <a:pt x="1985" y="1867"/>
                </a:lnTo>
                <a:lnTo>
                  <a:pt x="1930" y="1852"/>
                </a:lnTo>
                <a:lnTo>
                  <a:pt x="1914" y="1851"/>
                </a:lnTo>
                <a:lnTo>
                  <a:pt x="1912" y="1854"/>
                </a:lnTo>
                <a:lnTo>
                  <a:pt x="1898" y="1910"/>
                </a:lnTo>
                <a:lnTo>
                  <a:pt x="1896" y="1927"/>
                </a:lnTo>
                <a:lnTo>
                  <a:pt x="1928" y="1926"/>
                </a:lnTo>
                <a:lnTo>
                  <a:pt x="1963" y="1933"/>
                </a:lnTo>
                <a:lnTo>
                  <a:pt x="1998" y="1945"/>
                </a:lnTo>
                <a:lnTo>
                  <a:pt x="2032" y="1966"/>
                </a:lnTo>
                <a:lnTo>
                  <a:pt x="2058" y="1990"/>
                </a:lnTo>
                <a:lnTo>
                  <a:pt x="2030" y="1965"/>
                </a:lnTo>
                <a:lnTo>
                  <a:pt x="1990" y="1945"/>
                </a:lnTo>
                <a:lnTo>
                  <a:pt x="1946" y="1933"/>
                </a:lnTo>
                <a:lnTo>
                  <a:pt x="1904" y="1930"/>
                </a:lnTo>
                <a:lnTo>
                  <a:pt x="1896" y="1932"/>
                </a:lnTo>
                <a:lnTo>
                  <a:pt x="1892" y="1970"/>
                </a:lnTo>
                <a:lnTo>
                  <a:pt x="1892" y="2013"/>
                </a:lnTo>
                <a:lnTo>
                  <a:pt x="1906" y="2014"/>
                </a:lnTo>
                <a:lnTo>
                  <a:pt x="1928" y="2023"/>
                </a:lnTo>
                <a:lnTo>
                  <a:pt x="1919" y="2023"/>
                </a:lnTo>
                <a:lnTo>
                  <a:pt x="1898" y="2016"/>
                </a:lnTo>
                <a:lnTo>
                  <a:pt x="1892" y="2015"/>
                </a:lnTo>
                <a:lnTo>
                  <a:pt x="1892" y="2023"/>
                </a:lnTo>
                <a:lnTo>
                  <a:pt x="1884" y="2023"/>
                </a:lnTo>
                <a:lnTo>
                  <a:pt x="1884" y="2015"/>
                </a:lnTo>
                <a:lnTo>
                  <a:pt x="1868" y="2014"/>
                </a:lnTo>
                <a:lnTo>
                  <a:pt x="1837" y="2020"/>
                </a:lnTo>
                <a:lnTo>
                  <a:pt x="1832" y="2023"/>
                </a:lnTo>
                <a:lnTo>
                  <a:pt x="1830" y="2023"/>
                </a:lnTo>
                <a:lnTo>
                  <a:pt x="1842" y="2017"/>
                </a:lnTo>
                <a:lnTo>
                  <a:pt x="1872" y="2012"/>
                </a:lnTo>
                <a:lnTo>
                  <a:pt x="1883" y="2013"/>
                </a:lnTo>
                <a:lnTo>
                  <a:pt x="1882" y="1993"/>
                </a:lnTo>
                <a:lnTo>
                  <a:pt x="1886" y="1935"/>
                </a:lnTo>
                <a:lnTo>
                  <a:pt x="1864" y="1942"/>
                </a:lnTo>
                <a:lnTo>
                  <a:pt x="1828" y="1957"/>
                </a:lnTo>
                <a:lnTo>
                  <a:pt x="1795" y="1984"/>
                </a:lnTo>
                <a:lnTo>
                  <a:pt x="1769" y="2014"/>
                </a:lnTo>
                <a:lnTo>
                  <a:pt x="1765" y="2023"/>
                </a:lnTo>
                <a:lnTo>
                  <a:pt x="1756" y="2023"/>
                </a:lnTo>
                <a:lnTo>
                  <a:pt x="1762" y="2009"/>
                </a:lnTo>
                <a:lnTo>
                  <a:pt x="1783" y="1987"/>
                </a:lnTo>
                <a:lnTo>
                  <a:pt x="1807" y="1965"/>
                </a:lnTo>
                <a:lnTo>
                  <a:pt x="1831" y="1949"/>
                </a:lnTo>
                <a:lnTo>
                  <a:pt x="1861" y="1936"/>
                </a:lnTo>
                <a:lnTo>
                  <a:pt x="1887" y="1928"/>
                </a:lnTo>
                <a:lnTo>
                  <a:pt x="1899" y="1867"/>
                </a:lnTo>
                <a:lnTo>
                  <a:pt x="1904" y="1850"/>
                </a:lnTo>
                <a:lnTo>
                  <a:pt x="1873" y="1848"/>
                </a:lnTo>
                <a:lnTo>
                  <a:pt x="1817" y="1859"/>
                </a:lnTo>
                <a:lnTo>
                  <a:pt x="1765" y="1881"/>
                </a:lnTo>
                <a:lnTo>
                  <a:pt x="1724" y="1910"/>
                </a:lnTo>
                <a:lnTo>
                  <a:pt x="1690" y="1945"/>
                </a:lnTo>
                <a:lnTo>
                  <a:pt x="1666" y="1989"/>
                </a:lnTo>
                <a:lnTo>
                  <a:pt x="1653" y="2023"/>
                </a:lnTo>
                <a:lnTo>
                  <a:pt x="1593" y="2023"/>
                </a:lnTo>
                <a:lnTo>
                  <a:pt x="1521" y="1966"/>
                </a:lnTo>
                <a:lnTo>
                  <a:pt x="1447" y="1909"/>
                </a:lnTo>
                <a:lnTo>
                  <a:pt x="1370" y="1856"/>
                </a:lnTo>
                <a:lnTo>
                  <a:pt x="1294" y="1807"/>
                </a:lnTo>
                <a:lnTo>
                  <a:pt x="1218" y="1765"/>
                </a:lnTo>
                <a:lnTo>
                  <a:pt x="1140" y="1731"/>
                </a:lnTo>
                <a:lnTo>
                  <a:pt x="1065" y="1702"/>
                </a:lnTo>
                <a:lnTo>
                  <a:pt x="987" y="1688"/>
                </a:lnTo>
                <a:lnTo>
                  <a:pt x="913" y="1680"/>
                </a:lnTo>
                <a:lnTo>
                  <a:pt x="845" y="1672"/>
                </a:lnTo>
                <a:lnTo>
                  <a:pt x="926" y="1674"/>
                </a:lnTo>
                <a:lnTo>
                  <a:pt x="1010" y="1684"/>
                </a:lnTo>
                <a:lnTo>
                  <a:pt x="1097" y="1706"/>
                </a:lnTo>
                <a:lnTo>
                  <a:pt x="1184" y="1740"/>
                </a:lnTo>
                <a:lnTo>
                  <a:pt x="1276" y="1778"/>
                </a:lnTo>
                <a:lnTo>
                  <a:pt x="1364" y="1827"/>
                </a:lnTo>
                <a:lnTo>
                  <a:pt x="1451" y="1880"/>
                </a:lnTo>
                <a:lnTo>
                  <a:pt x="1536" y="1938"/>
                </a:lnTo>
                <a:lnTo>
                  <a:pt x="1613" y="1997"/>
                </a:lnTo>
                <a:lnTo>
                  <a:pt x="1643" y="2022"/>
                </a:lnTo>
                <a:lnTo>
                  <a:pt x="1645" y="2014"/>
                </a:lnTo>
                <a:lnTo>
                  <a:pt x="1661" y="1972"/>
                </a:lnTo>
                <a:lnTo>
                  <a:pt x="1688" y="1934"/>
                </a:lnTo>
                <a:lnTo>
                  <a:pt x="1717" y="1901"/>
                </a:lnTo>
                <a:lnTo>
                  <a:pt x="1757" y="1874"/>
                </a:lnTo>
                <a:lnTo>
                  <a:pt x="1795" y="1856"/>
                </a:lnTo>
                <a:lnTo>
                  <a:pt x="1843" y="1842"/>
                </a:lnTo>
                <a:lnTo>
                  <a:pt x="1894" y="1838"/>
                </a:lnTo>
                <a:lnTo>
                  <a:pt x="1908" y="1839"/>
                </a:lnTo>
                <a:lnTo>
                  <a:pt x="1917" y="1809"/>
                </a:lnTo>
                <a:lnTo>
                  <a:pt x="1948" y="1751"/>
                </a:lnTo>
                <a:lnTo>
                  <a:pt x="1982" y="1699"/>
                </a:lnTo>
                <a:lnTo>
                  <a:pt x="2026" y="1652"/>
                </a:lnTo>
                <a:lnTo>
                  <a:pt x="2072" y="1612"/>
                </a:lnTo>
                <a:lnTo>
                  <a:pt x="2127" y="1577"/>
                </a:lnTo>
                <a:lnTo>
                  <a:pt x="2184" y="1554"/>
                </a:lnTo>
                <a:lnTo>
                  <a:pt x="2257" y="1536"/>
                </a:lnTo>
                <a:lnTo>
                  <a:pt x="2330" y="1534"/>
                </a:lnTo>
                <a:lnTo>
                  <a:pt x="2403" y="1538"/>
                </a:lnTo>
                <a:lnTo>
                  <a:pt x="2475" y="1557"/>
                </a:lnTo>
                <a:lnTo>
                  <a:pt x="2541" y="1583"/>
                </a:lnTo>
                <a:lnTo>
                  <a:pt x="2605" y="1618"/>
                </a:lnTo>
                <a:lnTo>
                  <a:pt x="2665" y="1661"/>
                </a:lnTo>
                <a:lnTo>
                  <a:pt x="2720" y="1712"/>
                </a:lnTo>
                <a:lnTo>
                  <a:pt x="2765" y="1769"/>
                </a:lnTo>
                <a:lnTo>
                  <a:pt x="2807" y="1830"/>
                </a:lnTo>
                <a:lnTo>
                  <a:pt x="2837" y="1896"/>
                </a:lnTo>
                <a:lnTo>
                  <a:pt x="2837" y="1881"/>
                </a:lnTo>
                <a:lnTo>
                  <a:pt x="2839" y="1850"/>
                </a:lnTo>
                <a:lnTo>
                  <a:pt x="2844" y="1809"/>
                </a:lnTo>
                <a:lnTo>
                  <a:pt x="2851" y="1767"/>
                </a:lnTo>
                <a:lnTo>
                  <a:pt x="2865" y="1721"/>
                </a:lnTo>
                <a:lnTo>
                  <a:pt x="2885" y="1674"/>
                </a:lnTo>
                <a:lnTo>
                  <a:pt x="2915" y="1618"/>
                </a:lnTo>
                <a:lnTo>
                  <a:pt x="2952" y="1563"/>
                </a:lnTo>
                <a:lnTo>
                  <a:pt x="2953" y="1562"/>
                </a:lnTo>
                <a:lnTo>
                  <a:pt x="2955" y="1549"/>
                </a:lnTo>
                <a:lnTo>
                  <a:pt x="2977" y="1481"/>
                </a:lnTo>
                <a:lnTo>
                  <a:pt x="3003" y="1415"/>
                </a:lnTo>
                <a:lnTo>
                  <a:pt x="3033" y="1352"/>
                </a:lnTo>
                <a:lnTo>
                  <a:pt x="3074" y="1294"/>
                </a:lnTo>
                <a:lnTo>
                  <a:pt x="3134" y="1223"/>
                </a:lnTo>
                <a:lnTo>
                  <a:pt x="3203" y="1164"/>
                </a:lnTo>
                <a:lnTo>
                  <a:pt x="3274" y="1115"/>
                </a:lnTo>
                <a:lnTo>
                  <a:pt x="3352" y="1072"/>
                </a:lnTo>
                <a:lnTo>
                  <a:pt x="3433" y="1039"/>
                </a:lnTo>
                <a:lnTo>
                  <a:pt x="3517" y="1015"/>
                </a:lnTo>
                <a:lnTo>
                  <a:pt x="3605" y="999"/>
                </a:lnTo>
                <a:lnTo>
                  <a:pt x="3694" y="992"/>
                </a:lnTo>
                <a:lnTo>
                  <a:pt x="3781" y="993"/>
                </a:lnTo>
                <a:lnTo>
                  <a:pt x="3872" y="1002"/>
                </a:lnTo>
                <a:lnTo>
                  <a:pt x="3958" y="1020"/>
                </a:lnTo>
                <a:lnTo>
                  <a:pt x="4046" y="1045"/>
                </a:lnTo>
                <a:lnTo>
                  <a:pt x="4129" y="1078"/>
                </a:lnTo>
                <a:lnTo>
                  <a:pt x="4208" y="1117"/>
                </a:lnTo>
                <a:lnTo>
                  <a:pt x="4284" y="1165"/>
                </a:lnTo>
                <a:lnTo>
                  <a:pt x="4341" y="1211"/>
                </a:lnTo>
                <a:lnTo>
                  <a:pt x="4330" y="1200"/>
                </a:lnTo>
                <a:lnTo>
                  <a:pt x="4265" y="1111"/>
                </a:lnTo>
                <a:lnTo>
                  <a:pt x="4211" y="1026"/>
                </a:lnTo>
                <a:lnTo>
                  <a:pt x="4167" y="941"/>
                </a:lnTo>
                <a:lnTo>
                  <a:pt x="4132" y="860"/>
                </a:lnTo>
                <a:lnTo>
                  <a:pt x="4106" y="782"/>
                </a:lnTo>
                <a:lnTo>
                  <a:pt x="4088" y="705"/>
                </a:lnTo>
                <a:lnTo>
                  <a:pt x="4078" y="634"/>
                </a:lnTo>
                <a:lnTo>
                  <a:pt x="4077" y="563"/>
                </a:lnTo>
                <a:lnTo>
                  <a:pt x="4080" y="497"/>
                </a:lnTo>
                <a:lnTo>
                  <a:pt x="4088" y="433"/>
                </a:lnTo>
                <a:lnTo>
                  <a:pt x="4102" y="376"/>
                </a:lnTo>
                <a:lnTo>
                  <a:pt x="4123" y="323"/>
                </a:lnTo>
                <a:lnTo>
                  <a:pt x="4146" y="273"/>
                </a:lnTo>
                <a:lnTo>
                  <a:pt x="4171" y="227"/>
                </a:lnTo>
                <a:lnTo>
                  <a:pt x="4201" y="189"/>
                </a:lnTo>
                <a:lnTo>
                  <a:pt x="4231" y="155"/>
                </a:lnTo>
                <a:lnTo>
                  <a:pt x="4280" y="111"/>
                </a:lnTo>
                <a:lnTo>
                  <a:pt x="4335" y="71"/>
                </a:lnTo>
                <a:lnTo>
                  <a:pt x="4395" y="41"/>
                </a:lnTo>
                <a:lnTo>
                  <a:pt x="4456" y="18"/>
                </a:lnTo>
                <a:lnTo>
                  <a:pt x="4522" y="5"/>
                </a:lnTo>
                <a:lnTo>
                  <a:pt x="4588" y="0"/>
                </a:lnTo>
                <a:lnTo>
                  <a:pt x="4653" y="0"/>
                </a:lnTo>
                <a:lnTo>
                  <a:pt x="4720" y="14"/>
                </a:lnTo>
                <a:lnTo>
                  <a:pt x="4782" y="35"/>
                </a:lnTo>
                <a:lnTo>
                  <a:pt x="4841" y="65"/>
                </a:lnTo>
                <a:lnTo>
                  <a:pt x="4888" y="96"/>
                </a:lnTo>
                <a:lnTo>
                  <a:pt x="4930" y="132"/>
                </a:lnTo>
                <a:lnTo>
                  <a:pt x="4968" y="173"/>
                </a:lnTo>
                <a:lnTo>
                  <a:pt x="5000" y="219"/>
                </a:lnTo>
                <a:lnTo>
                  <a:pt x="5026" y="267"/>
                </a:lnTo>
                <a:lnTo>
                  <a:pt x="5045" y="319"/>
                </a:lnTo>
                <a:lnTo>
                  <a:pt x="5059" y="372"/>
                </a:lnTo>
                <a:lnTo>
                  <a:pt x="5066" y="427"/>
                </a:lnTo>
                <a:lnTo>
                  <a:pt x="5065" y="482"/>
                </a:lnTo>
                <a:lnTo>
                  <a:pt x="5057" y="536"/>
                </a:lnTo>
                <a:lnTo>
                  <a:pt x="5039" y="587"/>
                </a:lnTo>
                <a:lnTo>
                  <a:pt x="5013" y="638"/>
                </a:lnTo>
                <a:lnTo>
                  <a:pt x="4981" y="679"/>
                </a:lnTo>
                <a:lnTo>
                  <a:pt x="4944" y="713"/>
                </a:lnTo>
                <a:lnTo>
                  <a:pt x="4902" y="741"/>
                </a:lnTo>
                <a:lnTo>
                  <a:pt x="4854" y="763"/>
                </a:lnTo>
                <a:lnTo>
                  <a:pt x="4804" y="777"/>
                </a:lnTo>
                <a:lnTo>
                  <a:pt x="4754" y="786"/>
                </a:lnTo>
                <a:lnTo>
                  <a:pt x="4703" y="787"/>
                </a:lnTo>
                <a:lnTo>
                  <a:pt x="4653" y="779"/>
                </a:lnTo>
                <a:lnTo>
                  <a:pt x="4608" y="766"/>
                </a:lnTo>
                <a:lnTo>
                  <a:pt x="4609" y="767"/>
                </a:lnTo>
                <a:lnTo>
                  <a:pt x="4630" y="795"/>
                </a:lnTo>
                <a:lnTo>
                  <a:pt x="4646" y="824"/>
                </a:lnTo>
                <a:lnTo>
                  <a:pt x="4657" y="856"/>
                </a:lnTo>
                <a:lnTo>
                  <a:pt x="4660" y="890"/>
                </a:lnTo>
                <a:lnTo>
                  <a:pt x="4656" y="922"/>
                </a:lnTo>
                <a:lnTo>
                  <a:pt x="4647" y="956"/>
                </a:lnTo>
                <a:lnTo>
                  <a:pt x="4643" y="964"/>
                </a:lnTo>
                <a:lnTo>
                  <a:pt x="4636" y="984"/>
                </a:lnTo>
                <a:lnTo>
                  <a:pt x="4618" y="1008"/>
                </a:lnTo>
                <a:lnTo>
                  <a:pt x="4595" y="1029"/>
                </a:lnTo>
                <a:lnTo>
                  <a:pt x="4567" y="1045"/>
                </a:lnTo>
                <a:lnTo>
                  <a:pt x="4537" y="1050"/>
                </a:lnTo>
                <a:lnTo>
                  <a:pt x="4552" y="1054"/>
                </a:lnTo>
                <a:lnTo>
                  <a:pt x="4573" y="1068"/>
                </a:lnTo>
                <a:lnTo>
                  <a:pt x="4590" y="1087"/>
                </a:lnTo>
                <a:lnTo>
                  <a:pt x="4600" y="1112"/>
                </a:lnTo>
                <a:lnTo>
                  <a:pt x="4605" y="1136"/>
                </a:lnTo>
                <a:lnTo>
                  <a:pt x="4600" y="1162"/>
                </a:lnTo>
                <a:lnTo>
                  <a:pt x="4586" y="1184"/>
                </a:lnTo>
                <a:lnTo>
                  <a:pt x="4571" y="1197"/>
                </a:lnTo>
                <a:lnTo>
                  <a:pt x="4548" y="1204"/>
                </a:lnTo>
                <a:lnTo>
                  <a:pt x="4528" y="1201"/>
                </a:lnTo>
                <a:lnTo>
                  <a:pt x="4508" y="1197"/>
                </a:lnTo>
                <a:lnTo>
                  <a:pt x="4492" y="1182"/>
                </a:lnTo>
                <a:lnTo>
                  <a:pt x="4482" y="1164"/>
                </a:lnTo>
                <a:lnTo>
                  <a:pt x="4480" y="1143"/>
                </a:lnTo>
                <a:lnTo>
                  <a:pt x="4491" y="1122"/>
                </a:lnTo>
                <a:lnTo>
                  <a:pt x="4509" y="1111"/>
                </a:lnTo>
                <a:lnTo>
                  <a:pt x="4510" y="1111"/>
                </a:lnTo>
                <a:lnTo>
                  <a:pt x="4493" y="1121"/>
                </a:lnTo>
                <a:lnTo>
                  <a:pt x="4484" y="1138"/>
                </a:lnTo>
                <a:lnTo>
                  <a:pt x="4483" y="1159"/>
                </a:lnTo>
                <a:lnTo>
                  <a:pt x="4490" y="1178"/>
                </a:lnTo>
                <a:lnTo>
                  <a:pt x="4504" y="1192"/>
                </a:lnTo>
                <a:lnTo>
                  <a:pt x="4523" y="1200"/>
                </a:lnTo>
                <a:lnTo>
                  <a:pt x="4540" y="1202"/>
                </a:lnTo>
                <a:lnTo>
                  <a:pt x="4563" y="1198"/>
                </a:lnTo>
                <a:lnTo>
                  <a:pt x="4580" y="1186"/>
                </a:lnTo>
                <a:lnTo>
                  <a:pt x="4595" y="1167"/>
                </a:lnTo>
                <a:lnTo>
                  <a:pt x="4602" y="1144"/>
                </a:lnTo>
                <a:lnTo>
                  <a:pt x="4602" y="1122"/>
                </a:lnTo>
                <a:lnTo>
                  <a:pt x="4593" y="1100"/>
                </a:lnTo>
                <a:lnTo>
                  <a:pt x="4579" y="1079"/>
                </a:lnTo>
                <a:lnTo>
                  <a:pt x="4556" y="1059"/>
                </a:lnTo>
                <a:lnTo>
                  <a:pt x="4528" y="1049"/>
                </a:lnTo>
                <a:lnTo>
                  <a:pt x="4496" y="1051"/>
                </a:lnTo>
                <a:lnTo>
                  <a:pt x="4469" y="1059"/>
                </a:lnTo>
                <a:lnTo>
                  <a:pt x="4454" y="1069"/>
                </a:lnTo>
                <a:lnTo>
                  <a:pt x="4442" y="1086"/>
                </a:lnTo>
                <a:lnTo>
                  <a:pt x="4428" y="1103"/>
                </a:lnTo>
                <a:lnTo>
                  <a:pt x="4419" y="1130"/>
                </a:lnTo>
                <a:lnTo>
                  <a:pt x="4415" y="1158"/>
                </a:lnTo>
                <a:lnTo>
                  <a:pt x="4417" y="1191"/>
                </a:lnTo>
                <a:lnTo>
                  <a:pt x="4423" y="1226"/>
                </a:lnTo>
                <a:lnTo>
                  <a:pt x="4438" y="1264"/>
                </a:lnTo>
                <a:lnTo>
                  <a:pt x="4447" y="1280"/>
                </a:lnTo>
                <a:lnTo>
                  <a:pt x="4485" y="1328"/>
                </a:lnTo>
                <a:lnTo>
                  <a:pt x="4527" y="1385"/>
                </a:lnTo>
                <a:lnTo>
                  <a:pt x="4562" y="1440"/>
                </a:lnTo>
                <a:lnTo>
                  <a:pt x="4587" y="1492"/>
                </a:lnTo>
                <a:lnTo>
                  <a:pt x="4588" y="1495"/>
                </a:lnTo>
                <a:lnTo>
                  <a:pt x="4609" y="1534"/>
                </a:lnTo>
                <a:lnTo>
                  <a:pt x="4651" y="1626"/>
                </a:lnTo>
                <a:lnTo>
                  <a:pt x="4686" y="1721"/>
                </a:lnTo>
                <a:lnTo>
                  <a:pt x="4710" y="1821"/>
                </a:lnTo>
                <a:lnTo>
                  <a:pt x="4717" y="1869"/>
                </a:lnTo>
                <a:lnTo>
                  <a:pt x="4721" y="1865"/>
                </a:lnTo>
                <a:lnTo>
                  <a:pt x="4766" y="1812"/>
                </a:lnTo>
                <a:lnTo>
                  <a:pt x="4763" y="1794"/>
                </a:lnTo>
                <a:lnTo>
                  <a:pt x="4749" y="1721"/>
                </a:lnTo>
                <a:lnTo>
                  <a:pt x="4738" y="1652"/>
                </a:lnTo>
                <a:lnTo>
                  <a:pt x="4729" y="1584"/>
                </a:lnTo>
                <a:lnTo>
                  <a:pt x="4728" y="1516"/>
                </a:lnTo>
                <a:lnTo>
                  <a:pt x="4733" y="1447"/>
                </a:lnTo>
                <a:lnTo>
                  <a:pt x="4748" y="1379"/>
                </a:lnTo>
                <a:lnTo>
                  <a:pt x="4764" y="1324"/>
                </a:lnTo>
                <a:lnTo>
                  <a:pt x="4792" y="1269"/>
                </a:lnTo>
                <a:lnTo>
                  <a:pt x="4831" y="1218"/>
                </a:lnTo>
                <a:lnTo>
                  <a:pt x="4875" y="1179"/>
                </a:lnTo>
                <a:lnTo>
                  <a:pt x="4915" y="1159"/>
                </a:lnTo>
                <a:lnTo>
                  <a:pt x="4957" y="1148"/>
                </a:lnTo>
                <a:lnTo>
                  <a:pt x="5000" y="1143"/>
                </a:lnTo>
                <a:lnTo>
                  <a:pt x="5045" y="1150"/>
                </a:lnTo>
                <a:lnTo>
                  <a:pt x="5087" y="1163"/>
                </a:lnTo>
                <a:lnTo>
                  <a:pt x="5121" y="1180"/>
                </a:lnTo>
                <a:lnTo>
                  <a:pt x="5148" y="1203"/>
                </a:lnTo>
                <a:lnTo>
                  <a:pt x="5155" y="1171"/>
                </a:lnTo>
                <a:lnTo>
                  <a:pt x="5158" y="1155"/>
                </a:lnTo>
                <a:lnTo>
                  <a:pt x="5148" y="1145"/>
                </a:lnTo>
                <a:lnTo>
                  <a:pt x="5140" y="1136"/>
                </a:lnTo>
                <a:lnTo>
                  <a:pt x="5127" y="1120"/>
                </a:lnTo>
                <a:lnTo>
                  <a:pt x="5104" y="1100"/>
                </a:lnTo>
                <a:lnTo>
                  <a:pt x="5070" y="1077"/>
                </a:lnTo>
                <a:lnTo>
                  <a:pt x="5025" y="1057"/>
                </a:lnTo>
                <a:lnTo>
                  <a:pt x="5025" y="1067"/>
                </a:lnTo>
                <a:lnTo>
                  <a:pt x="5023" y="1080"/>
                </a:lnTo>
                <a:lnTo>
                  <a:pt x="5013" y="1094"/>
                </a:lnTo>
                <a:lnTo>
                  <a:pt x="5001" y="1106"/>
                </a:lnTo>
                <a:lnTo>
                  <a:pt x="4986" y="1113"/>
                </a:lnTo>
                <a:lnTo>
                  <a:pt x="4961" y="1121"/>
                </a:lnTo>
                <a:lnTo>
                  <a:pt x="4935" y="1122"/>
                </a:lnTo>
                <a:lnTo>
                  <a:pt x="4925" y="1121"/>
                </a:lnTo>
                <a:lnTo>
                  <a:pt x="4902" y="1119"/>
                </a:lnTo>
                <a:lnTo>
                  <a:pt x="4870" y="1120"/>
                </a:lnTo>
                <a:lnTo>
                  <a:pt x="4833" y="1127"/>
                </a:lnTo>
                <a:lnTo>
                  <a:pt x="4790" y="1143"/>
                </a:lnTo>
                <a:lnTo>
                  <a:pt x="4748" y="1170"/>
                </a:lnTo>
                <a:lnTo>
                  <a:pt x="4704" y="1204"/>
                </a:lnTo>
                <a:lnTo>
                  <a:pt x="4667" y="1245"/>
                </a:lnTo>
                <a:lnTo>
                  <a:pt x="4636" y="1293"/>
                </a:lnTo>
                <a:lnTo>
                  <a:pt x="4613" y="1344"/>
                </a:lnTo>
                <a:lnTo>
                  <a:pt x="4598" y="1394"/>
                </a:lnTo>
                <a:lnTo>
                  <a:pt x="4595" y="1444"/>
                </a:lnTo>
                <a:lnTo>
                  <a:pt x="4599" y="1477"/>
                </a:lnTo>
                <a:lnTo>
                  <a:pt x="4606" y="1507"/>
                </a:lnTo>
                <a:lnTo>
                  <a:pt x="4612" y="1528"/>
                </a:lnTo>
                <a:lnTo>
                  <a:pt x="4617" y="1542"/>
                </a:lnTo>
                <a:lnTo>
                  <a:pt x="4608" y="1530"/>
                </a:lnTo>
                <a:lnTo>
                  <a:pt x="4598" y="1508"/>
                </a:lnTo>
                <a:lnTo>
                  <a:pt x="4585" y="1479"/>
                </a:lnTo>
                <a:lnTo>
                  <a:pt x="4574" y="1442"/>
                </a:lnTo>
                <a:lnTo>
                  <a:pt x="4568" y="1400"/>
                </a:lnTo>
                <a:lnTo>
                  <a:pt x="4567" y="1351"/>
                </a:lnTo>
                <a:lnTo>
                  <a:pt x="4572" y="1303"/>
                </a:lnTo>
                <a:lnTo>
                  <a:pt x="4587" y="1253"/>
                </a:lnTo>
                <a:lnTo>
                  <a:pt x="4606" y="1204"/>
                </a:lnTo>
                <a:lnTo>
                  <a:pt x="4629" y="1161"/>
                </a:lnTo>
                <a:lnTo>
                  <a:pt x="4657" y="1123"/>
                </a:lnTo>
                <a:lnTo>
                  <a:pt x="4684" y="1089"/>
                </a:lnTo>
                <a:lnTo>
                  <a:pt x="4719" y="1053"/>
                </a:lnTo>
                <a:lnTo>
                  <a:pt x="4758" y="1019"/>
                </a:lnTo>
                <a:lnTo>
                  <a:pt x="4805" y="991"/>
                </a:lnTo>
                <a:lnTo>
                  <a:pt x="4858" y="969"/>
                </a:lnTo>
                <a:lnTo>
                  <a:pt x="4907" y="954"/>
                </a:lnTo>
                <a:lnTo>
                  <a:pt x="4961" y="947"/>
                </a:lnTo>
                <a:lnTo>
                  <a:pt x="5014" y="944"/>
                </a:lnTo>
                <a:lnTo>
                  <a:pt x="5062" y="949"/>
                </a:lnTo>
                <a:lnTo>
                  <a:pt x="5109" y="960"/>
                </a:lnTo>
                <a:lnTo>
                  <a:pt x="5144" y="972"/>
                </a:lnTo>
                <a:lnTo>
                  <a:pt x="5175" y="988"/>
                </a:lnTo>
                <a:lnTo>
                  <a:pt x="5194" y="1002"/>
                </a:lnTo>
                <a:lnTo>
                  <a:pt x="5214" y="932"/>
                </a:lnTo>
                <a:lnTo>
                  <a:pt x="5239" y="861"/>
                </a:lnTo>
                <a:lnTo>
                  <a:pt x="5269" y="792"/>
                </a:lnTo>
                <a:lnTo>
                  <a:pt x="5304" y="729"/>
                </a:lnTo>
                <a:lnTo>
                  <a:pt x="5347" y="670"/>
                </a:lnTo>
                <a:lnTo>
                  <a:pt x="5396" y="621"/>
                </a:lnTo>
                <a:lnTo>
                  <a:pt x="5451" y="574"/>
                </a:lnTo>
                <a:lnTo>
                  <a:pt x="5502" y="541"/>
                </a:lnTo>
                <a:lnTo>
                  <a:pt x="5527" y="531"/>
                </a:lnTo>
                <a:lnTo>
                  <a:pt x="5527" y="547"/>
                </a:lnTo>
                <a:lnTo>
                  <a:pt x="5507" y="556"/>
                </a:lnTo>
                <a:lnTo>
                  <a:pt x="5461" y="586"/>
                </a:lnTo>
                <a:lnTo>
                  <a:pt x="5407" y="632"/>
                </a:lnTo>
                <a:lnTo>
                  <a:pt x="5362" y="683"/>
                </a:lnTo>
                <a:lnTo>
                  <a:pt x="5322" y="738"/>
                </a:lnTo>
                <a:lnTo>
                  <a:pt x="5288" y="802"/>
                </a:lnTo>
                <a:lnTo>
                  <a:pt x="5261" y="868"/>
                </a:lnTo>
                <a:lnTo>
                  <a:pt x="5239" y="941"/>
                </a:lnTo>
                <a:lnTo>
                  <a:pt x="5218" y="1016"/>
                </a:lnTo>
                <a:lnTo>
                  <a:pt x="5217" y="1021"/>
                </a:lnTo>
                <a:lnTo>
                  <a:pt x="5219" y="1022"/>
                </a:lnTo>
                <a:lnTo>
                  <a:pt x="5233" y="1036"/>
                </a:lnTo>
                <a:lnTo>
                  <a:pt x="5241" y="1044"/>
                </a:lnTo>
                <a:lnTo>
                  <a:pt x="5258" y="1072"/>
                </a:lnTo>
                <a:lnTo>
                  <a:pt x="5269" y="1098"/>
                </a:lnTo>
                <a:lnTo>
                  <a:pt x="5270" y="1125"/>
                </a:lnTo>
                <a:lnTo>
                  <a:pt x="5266" y="1149"/>
                </a:lnTo>
                <a:lnTo>
                  <a:pt x="5253" y="1166"/>
                </a:lnTo>
                <a:lnTo>
                  <a:pt x="5241" y="1177"/>
                </a:lnTo>
                <a:lnTo>
                  <a:pt x="5223" y="1181"/>
                </a:lnTo>
                <a:lnTo>
                  <a:pt x="5206" y="1179"/>
                </a:lnTo>
                <a:lnTo>
                  <a:pt x="5190" y="1174"/>
                </a:lnTo>
                <a:lnTo>
                  <a:pt x="5187" y="1173"/>
                </a:lnTo>
                <a:lnTo>
                  <a:pt x="5186" y="1178"/>
                </a:lnTo>
                <a:lnTo>
                  <a:pt x="5177" y="1236"/>
                </a:lnTo>
                <a:lnTo>
                  <a:pt x="5196" y="1268"/>
                </a:lnTo>
                <a:lnTo>
                  <a:pt x="5210" y="1305"/>
                </a:lnTo>
                <a:lnTo>
                  <a:pt x="5217" y="1341"/>
                </a:lnTo>
                <a:lnTo>
                  <a:pt x="5218" y="1380"/>
                </a:lnTo>
                <a:lnTo>
                  <a:pt x="5212" y="1418"/>
                </a:lnTo>
                <a:lnTo>
                  <a:pt x="5202" y="1454"/>
                </a:lnTo>
                <a:lnTo>
                  <a:pt x="5182" y="1487"/>
                </a:lnTo>
                <a:lnTo>
                  <a:pt x="5157" y="1516"/>
                </a:lnTo>
                <a:lnTo>
                  <a:pt x="5127" y="1539"/>
                </a:lnTo>
                <a:lnTo>
                  <a:pt x="5121" y="1579"/>
                </a:lnTo>
                <a:lnTo>
                  <a:pt x="5170" y="1567"/>
                </a:lnTo>
                <a:lnTo>
                  <a:pt x="5234" y="1556"/>
                </a:lnTo>
                <a:lnTo>
                  <a:pt x="5298" y="1554"/>
                </a:lnTo>
                <a:lnTo>
                  <a:pt x="5358" y="1558"/>
                </a:lnTo>
                <a:lnTo>
                  <a:pt x="5424" y="1576"/>
                </a:lnTo>
                <a:lnTo>
                  <a:pt x="5485" y="1603"/>
                </a:lnTo>
                <a:lnTo>
                  <a:pt x="5527" y="1630"/>
                </a:lnTo>
                <a:lnTo>
                  <a:pt x="5527" y="1659"/>
                </a:lnTo>
                <a:lnTo>
                  <a:pt x="5487" y="1630"/>
                </a:lnTo>
                <a:lnTo>
                  <a:pt x="5425" y="1597"/>
                </a:lnTo>
                <a:lnTo>
                  <a:pt x="5360" y="1574"/>
                </a:lnTo>
                <a:lnTo>
                  <a:pt x="5302" y="1566"/>
                </a:lnTo>
                <a:lnTo>
                  <a:pt x="5242" y="1568"/>
                </a:lnTo>
                <a:lnTo>
                  <a:pt x="5181" y="1577"/>
                </a:lnTo>
                <a:lnTo>
                  <a:pt x="5120" y="1593"/>
                </a:lnTo>
                <a:lnTo>
                  <a:pt x="5118" y="1593"/>
                </a:lnTo>
                <a:lnTo>
                  <a:pt x="5116" y="1608"/>
                </a:lnTo>
                <a:lnTo>
                  <a:pt x="5095" y="1694"/>
                </a:lnTo>
                <a:lnTo>
                  <a:pt x="5070" y="1779"/>
                </a:lnTo>
                <a:lnTo>
                  <a:pt x="5039" y="1884"/>
                </a:lnTo>
                <a:lnTo>
                  <a:pt x="5005" y="1995"/>
                </a:lnTo>
                <a:lnTo>
                  <a:pt x="4993" y="2023"/>
                </a:lnTo>
                <a:lnTo>
                  <a:pt x="4944" y="2023"/>
                </a:lnTo>
                <a:lnTo>
                  <a:pt x="4948" y="2011"/>
                </a:lnTo>
                <a:lnTo>
                  <a:pt x="4988" y="1888"/>
                </a:lnTo>
                <a:lnTo>
                  <a:pt x="5026" y="1765"/>
                </a:lnTo>
                <a:lnTo>
                  <a:pt x="5051" y="1682"/>
                </a:lnTo>
                <a:lnTo>
                  <a:pt x="5068" y="1613"/>
                </a:lnTo>
                <a:lnTo>
                  <a:pt x="5064" y="1614"/>
                </a:lnTo>
                <a:lnTo>
                  <a:pt x="5010" y="1642"/>
                </a:lnTo>
                <a:lnTo>
                  <a:pt x="4962" y="1674"/>
                </a:lnTo>
                <a:lnTo>
                  <a:pt x="4912" y="1710"/>
                </a:lnTo>
                <a:lnTo>
                  <a:pt x="4864" y="1755"/>
                </a:lnTo>
                <a:lnTo>
                  <a:pt x="4822" y="1802"/>
                </a:lnTo>
                <a:lnTo>
                  <a:pt x="4803" y="1827"/>
                </a:lnTo>
                <a:lnTo>
                  <a:pt x="4812" y="1895"/>
                </a:lnTo>
                <a:lnTo>
                  <a:pt x="4818" y="1972"/>
                </a:lnTo>
                <a:lnTo>
                  <a:pt x="4819" y="2023"/>
                </a:lnTo>
                <a:lnTo>
                  <a:pt x="4791" y="2023"/>
                </a:lnTo>
                <a:lnTo>
                  <a:pt x="4785" y="1946"/>
                </a:lnTo>
                <a:lnTo>
                  <a:pt x="4776" y="1867"/>
                </a:lnTo>
                <a:lnTo>
                  <a:pt x="4775" y="1864"/>
                </a:lnTo>
                <a:lnTo>
                  <a:pt x="4745" y="1908"/>
                </a:lnTo>
                <a:lnTo>
                  <a:pt x="4726" y="1942"/>
                </a:lnTo>
                <a:lnTo>
                  <a:pt x="4730" y="2023"/>
                </a:lnTo>
                <a:lnTo>
                  <a:pt x="4730" y="2023"/>
                </a:lnTo>
                <a:lnTo>
                  <a:pt x="4688" y="2023"/>
                </a:lnTo>
                <a:lnTo>
                  <a:pt x="4687" y="2011"/>
                </a:lnTo>
                <a:lnTo>
                  <a:pt x="4681" y="2023"/>
                </a:lnTo>
                <a:lnTo>
                  <a:pt x="4608" y="2023"/>
                </a:lnTo>
                <a:lnTo>
                  <a:pt x="4627" y="1994"/>
                </a:lnTo>
                <a:lnTo>
                  <a:pt x="4673" y="1927"/>
                </a:lnTo>
                <a:lnTo>
                  <a:pt x="4681" y="1916"/>
                </a:lnTo>
                <a:lnTo>
                  <a:pt x="4676" y="1865"/>
                </a:lnTo>
                <a:lnTo>
                  <a:pt x="4659" y="1771"/>
                </a:lnTo>
                <a:lnTo>
                  <a:pt x="4631" y="1683"/>
                </a:lnTo>
                <a:lnTo>
                  <a:pt x="4594" y="1593"/>
                </a:lnTo>
                <a:lnTo>
                  <a:pt x="4553" y="1508"/>
                </a:lnTo>
                <a:lnTo>
                  <a:pt x="4502" y="1427"/>
                </a:lnTo>
                <a:lnTo>
                  <a:pt x="4444" y="1354"/>
                </a:lnTo>
                <a:lnTo>
                  <a:pt x="4377" y="1286"/>
                </a:lnTo>
                <a:lnTo>
                  <a:pt x="4304" y="1225"/>
                </a:lnTo>
                <a:lnTo>
                  <a:pt x="4225" y="1170"/>
                </a:lnTo>
                <a:lnTo>
                  <a:pt x="4154" y="1126"/>
                </a:lnTo>
                <a:lnTo>
                  <a:pt x="4079" y="1090"/>
                </a:lnTo>
                <a:lnTo>
                  <a:pt x="4000" y="1061"/>
                </a:lnTo>
                <a:lnTo>
                  <a:pt x="3920" y="1040"/>
                </a:lnTo>
                <a:lnTo>
                  <a:pt x="3837" y="1026"/>
                </a:lnTo>
                <a:lnTo>
                  <a:pt x="3752" y="1019"/>
                </a:lnTo>
                <a:lnTo>
                  <a:pt x="3668" y="1022"/>
                </a:lnTo>
                <a:lnTo>
                  <a:pt x="3586" y="1031"/>
                </a:lnTo>
                <a:lnTo>
                  <a:pt x="3504" y="1048"/>
                </a:lnTo>
                <a:lnTo>
                  <a:pt x="3427" y="1072"/>
                </a:lnTo>
                <a:lnTo>
                  <a:pt x="3349" y="1104"/>
                </a:lnTo>
                <a:lnTo>
                  <a:pt x="3277" y="1143"/>
                </a:lnTo>
                <a:lnTo>
                  <a:pt x="3208" y="1191"/>
                </a:lnTo>
                <a:lnTo>
                  <a:pt x="3147" y="1245"/>
                </a:lnTo>
                <a:lnTo>
                  <a:pt x="3092" y="1309"/>
                </a:lnTo>
                <a:lnTo>
                  <a:pt x="3042" y="1379"/>
                </a:lnTo>
                <a:lnTo>
                  <a:pt x="3010" y="1442"/>
                </a:lnTo>
                <a:lnTo>
                  <a:pt x="2987" y="1507"/>
                </a:lnTo>
                <a:lnTo>
                  <a:pt x="2981" y="1530"/>
                </a:lnTo>
                <a:lnTo>
                  <a:pt x="2998" y="1510"/>
                </a:lnTo>
                <a:lnTo>
                  <a:pt x="3020" y="1490"/>
                </a:lnTo>
                <a:lnTo>
                  <a:pt x="3036" y="1462"/>
                </a:lnTo>
                <a:lnTo>
                  <a:pt x="3083" y="1399"/>
                </a:lnTo>
                <a:lnTo>
                  <a:pt x="3137" y="1346"/>
                </a:lnTo>
                <a:lnTo>
                  <a:pt x="3193" y="1299"/>
                </a:lnTo>
                <a:lnTo>
                  <a:pt x="3260" y="1259"/>
                </a:lnTo>
                <a:lnTo>
                  <a:pt x="3328" y="1224"/>
                </a:lnTo>
                <a:lnTo>
                  <a:pt x="3399" y="1199"/>
                </a:lnTo>
                <a:lnTo>
                  <a:pt x="3475" y="1181"/>
                </a:lnTo>
                <a:lnTo>
                  <a:pt x="3551" y="1169"/>
                </a:lnTo>
                <a:lnTo>
                  <a:pt x="3628" y="1167"/>
                </a:lnTo>
                <a:lnTo>
                  <a:pt x="3704" y="1169"/>
                </a:lnTo>
                <a:lnTo>
                  <a:pt x="3782" y="1181"/>
                </a:lnTo>
                <a:lnTo>
                  <a:pt x="3856" y="1199"/>
                </a:lnTo>
                <a:lnTo>
                  <a:pt x="3928" y="1226"/>
                </a:lnTo>
                <a:lnTo>
                  <a:pt x="3997" y="1259"/>
                </a:lnTo>
                <a:lnTo>
                  <a:pt x="4073" y="1303"/>
                </a:lnTo>
                <a:lnTo>
                  <a:pt x="4145" y="1358"/>
                </a:lnTo>
                <a:lnTo>
                  <a:pt x="4210" y="1416"/>
                </a:lnTo>
                <a:lnTo>
                  <a:pt x="4269" y="1484"/>
                </a:lnTo>
                <a:lnTo>
                  <a:pt x="4319" y="1558"/>
                </a:lnTo>
                <a:lnTo>
                  <a:pt x="4362" y="1636"/>
                </a:lnTo>
                <a:lnTo>
                  <a:pt x="4395" y="1717"/>
                </a:lnTo>
                <a:lnTo>
                  <a:pt x="4421" y="1802"/>
                </a:lnTo>
                <a:lnTo>
                  <a:pt x="4439" y="1889"/>
                </a:lnTo>
                <a:lnTo>
                  <a:pt x="4447" y="1978"/>
                </a:lnTo>
                <a:lnTo>
                  <a:pt x="4448" y="2023"/>
                </a:lnTo>
                <a:lnTo>
                  <a:pt x="4414" y="2023"/>
                </a:lnTo>
                <a:lnTo>
                  <a:pt x="4414" y="2013"/>
                </a:lnTo>
                <a:lnTo>
                  <a:pt x="4410" y="1929"/>
                </a:lnTo>
                <a:lnTo>
                  <a:pt x="4397" y="1847"/>
                </a:lnTo>
                <a:lnTo>
                  <a:pt x="4377" y="1768"/>
                </a:lnTo>
                <a:lnTo>
                  <a:pt x="4349" y="1690"/>
                </a:lnTo>
                <a:lnTo>
                  <a:pt x="4313" y="1614"/>
                </a:lnTo>
                <a:lnTo>
                  <a:pt x="4270" y="1543"/>
                </a:lnTo>
                <a:lnTo>
                  <a:pt x="4223" y="1476"/>
                </a:lnTo>
                <a:lnTo>
                  <a:pt x="4166" y="1416"/>
                </a:lnTo>
                <a:lnTo>
                  <a:pt x="4104" y="1361"/>
                </a:lnTo>
                <a:lnTo>
                  <a:pt x="4038" y="1313"/>
                </a:lnTo>
                <a:lnTo>
                  <a:pt x="3965" y="1275"/>
                </a:lnTo>
                <a:lnTo>
                  <a:pt x="3888" y="1241"/>
                </a:lnTo>
                <a:lnTo>
                  <a:pt x="3814" y="1215"/>
                </a:lnTo>
                <a:lnTo>
                  <a:pt x="3737" y="1199"/>
                </a:lnTo>
                <a:lnTo>
                  <a:pt x="3661" y="1190"/>
                </a:lnTo>
                <a:lnTo>
                  <a:pt x="3584" y="1191"/>
                </a:lnTo>
                <a:lnTo>
                  <a:pt x="3507" y="1198"/>
                </a:lnTo>
                <a:lnTo>
                  <a:pt x="3431" y="1213"/>
                </a:lnTo>
                <a:lnTo>
                  <a:pt x="3357" y="1237"/>
                </a:lnTo>
                <a:lnTo>
                  <a:pt x="3287" y="1268"/>
                </a:lnTo>
                <a:lnTo>
                  <a:pt x="3222" y="1307"/>
                </a:lnTo>
                <a:lnTo>
                  <a:pt x="3161" y="1352"/>
                </a:lnTo>
                <a:lnTo>
                  <a:pt x="3106" y="1406"/>
                </a:lnTo>
                <a:lnTo>
                  <a:pt x="3076" y="1443"/>
                </a:lnTo>
                <a:lnTo>
                  <a:pt x="3106" y="1419"/>
                </a:lnTo>
                <a:lnTo>
                  <a:pt x="3167" y="1382"/>
                </a:lnTo>
                <a:lnTo>
                  <a:pt x="3233" y="1354"/>
                </a:lnTo>
                <a:lnTo>
                  <a:pt x="3299" y="1330"/>
                </a:lnTo>
                <a:lnTo>
                  <a:pt x="3368" y="1316"/>
                </a:lnTo>
                <a:lnTo>
                  <a:pt x="3433" y="1308"/>
                </a:lnTo>
                <a:lnTo>
                  <a:pt x="3496" y="1308"/>
                </a:lnTo>
                <a:lnTo>
                  <a:pt x="3570" y="1308"/>
                </a:lnTo>
                <a:lnTo>
                  <a:pt x="3646" y="1320"/>
                </a:lnTo>
                <a:lnTo>
                  <a:pt x="3718" y="1337"/>
                </a:lnTo>
                <a:lnTo>
                  <a:pt x="3786" y="1362"/>
                </a:lnTo>
                <a:lnTo>
                  <a:pt x="3849" y="1394"/>
                </a:lnTo>
                <a:lnTo>
                  <a:pt x="3906" y="1430"/>
                </a:lnTo>
                <a:lnTo>
                  <a:pt x="3960" y="1471"/>
                </a:lnTo>
                <a:lnTo>
                  <a:pt x="4003" y="1516"/>
                </a:lnTo>
                <a:lnTo>
                  <a:pt x="4039" y="1560"/>
                </a:lnTo>
                <a:lnTo>
                  <a:pt x="4066" y="1606"/>
                </a:lnTo>
                <a:lnTo>
                  <a:pt x="4086" y="1644"/>
                </a:lnTo>
                <a:lnTo>
                  <a:pt x="4099" y="1678"/>
                </a:lnTo>
                <a:lnTo>
                  <a:pt x="4101" y="1683"/>
                </a:lnTo>
                <a:lnTo>
                  <a:pt x="4117" y="1707"/>
                </a:lnTo>
                <a:lnTo>
                  <a:pt x="4151" y="1778"/>
                </a:lnTo>
                <a:lnTo>
                  <a:pt x="4176" y="1853"/>
                </a:lnTo>
                <a:lnTo>
                  <a:pt x="4196" y="1931"/>
                </a:lnTo>
                <a:lnTo>
                  <a:pt x="4205" y="2009"/>
                </a:lnTo>
                <a:lnTo>
                  <a:pt x="4206" y="2023"/>
                </a:lnTo>
                <a:lnTo>
                  <a:pt x="4189" y="2023"/>
                </a:lnTo>
                <a:lnTo>
                  <a:pt x="4186" y="1986"/>
                </a:lnTo>
                <a:lnTo>
                  <a:pt x="4170" y="1903"/>
                </a:lnTo>
                <a:lnTo>
                  <a:pt x="4146" y="1822"/>
                </a:lnTo>
                <a:lnTo>
                  <a:pt x="4112" y="1748"/>
                </a:lnTo>
                <a:lnTo>
                  <a:pt x="4072" y="1677"/>
                </a:lnTo>
                <a:lnTo>
                  <a:pt x="4019" y="1612"/>
                </a:lnTo>
                <a:lnTo>
                  <a:pt x="3962" y="1552"/>
                </a:lnTo>
                <a:lnTo>
                  <a:pt x="3910" y="1511"/>
                </a:lnTo>
                <a:lnTo>
                  <a:pt x="3846" y="1484"/>
                </a:lnTo>
                <a:lnTo>
                  <a:pt x="3776" y="1465"/>
                </a:lnTo>
                <a:lnTo>
                  <a:pt x="3704" y="1455"/>
                </a:lnTo>
                <a:lnTo>
                  <a:pt x="3630" y="1454"/>
                </a:lnTo>
                <a:lnTo>
                  <a:pt x="3560" y="1462"/>
                </a:lnTo>
                <a:lnTo>
                  <a:pt x="3495" y="1477"/>
                </a:lnTo>
                <a:lnTo>
                  <a:pt x="3434" y="1500"/>
                </a:lnTo>
                <a:lnTo>
                  <a:pt x="3381" y="1529"/>
                </a:lnTo>
                <a:lnTo>
                  <a:pt x="3346" y="1552"/>
                </a:lnTo>
                <a:lnTo>
                  <a:pt x="3320" y="1576"/>
                </a:lnTo>
                <a:lnTo>
                  <a:pt x="3297" y="1598"/>
                </a:lnTo>
                <a:lnTo>
                  <a:pt x="3283" y="1617"/>
                </a:lnTo>
                <a:lnTo>
                  <a:pt x="3270" y="1634"/>
                </a:lnTo>
                <a:lnTo>
                  <a:pt x="3265" y="1643"/>
                </a:lnTo>
                <a:lnTo>
                  <a:pt x="3237" y="1671"/>
                </a:lnTo>
                <a:lnTo>
                  <a:pt x="3199" y="1694"/>
                </a:lnTo>
                <a:lnTo>
                  <a:pt x="3174" y="1702"/>
                </a:lnTo>
                <a:lnTo>
                  <a:pt x="3146" y="1706"/>
                </a:lnTo>
                <a:lnTo>
                  <a:pt x="3120" y="1700"/>
                </a:lnTo>
                <a:lnTo>
                  <a:pt x="3114" y="1696"/>
                </a:lnTo>
                <a:lnTo>
                  <a:pt x="3102" y="1729"/>
                </a:lnTo>
                <a:lnTo>
                  <a:pt x="3091" y="1789"/>
                </a:lnTo>
                <a:lnTo>
                  <a:pt x="3087" y="1852"/>
                </a:lnTo>
                <a:lnTo>
                  <a:pt x="3090" y="1914"/>
                </a:lnTo>
                <a:lnTo>
                  <a:pt x="3105" y="1968"/>
                </a:lnTo>
                <a:lnTo>
                  <a:pt x="3126" y="2018"/>
                </a:lnTo>
                <a:lnTo>
                  <a:pt x="3130" y="2023"/>
                </a:lnTo>
                <a:lnTo>
                  <a:pt x="3108" y="2023"/>
                </a:lnTo>
                <a:lnTo>
                  <a:pt x="3107" y="2023"/>
                </a:lnTo>
                <a:lnTo>
                  <a:pt x="3087" y="1975"/>
                </a:lnTo>
                <a:lnTo>
                  <a:pt x="3074" y="1922"/>
                </a:lnTo>
                <a:lnTo>
                  <a:pt x="3068" y="1870"/>
                </a:lnTo>
                <a:lnTo>
                  <a:pt x="3070" y="1815"/>
                </a:lnTo>
                <a:lnTo>
                  <a:pt x="3079" y="1760"/>
                </a:lnTo>
                <a:lnTo>
                  <a:pt x="3093" y="1705"/>
                </a:lnTo>
                <a:lnTo>
                  <a:pt x="3101" y="1687"/>
                </a:lnTo>
                <a:lnTo>
                  <a:pt x="3099" y="1686"/>
                </a:lnTo>
                <a:lnTo>
                  <a:pt x="3090" y="1678"/>
                </a:lnTo>
                <a:lnTo>
                  <a:pt x="3076" y="1717"/>
                </a:lnTo>
                <a:lnTo>
                  <a:pt x="3063" y="1754"/>
                </a:lnTo>
                <a:lnTo>
                  <a:pt x="3055" y="1805"/>
                </a:lnTo>
                <a:lnTo>
                  <a:pt x="3054" y="1848"/>
                </a:lnTo>
                <a:lnTo>
                  <a:pt x="3056" y="1883"/>
                </a:lnTo>
                <a:lnTo>
                  <a:pt x="3058" y="1906"/>
                </a:lnTo>
                <a:lnTo>
                  <a:pt x="3061" y="1920"/>
                </a:lnTo>
                <a:lnTo>
                  <a:pt x="3063" y="1948"/>
                </a:lnTo>
                <a:lnTo>
                  <a:pt x="3060" y="1975"/>
                </a:lnTo>
                <a:lnTo>
                  <a:pt x="3053" y="2002"/>
                </a:lnTo>
                <a:lnTo>
                  <a:pt x="3047" y="2015"/>
                </a:lnTo>
                <a:lnTo>
                  <a:pt x="3073" y="2023"/>
                </a:lnTo>
                <a:lnTo>
                  <a:pt x="2885" y="2023"/>
                </a:lnTo>
                <a:lnTo>
                  <a:pt x="2884" y="2022"/>
                </a:lnTo>
                <a:lnTo>
                  <a:pt x="2883" y="2020"/>
                </a:lnTo>
                <a:lnTo>
                  <a:pt x="2874" y="2022"/>
                </a:lnTo>
                <a:lnTo>
                  <a:pt x="2874" y="2023"/>
                </a:lnTo>
                <a:lnTo>
                  <a:pt x="2818" y="2023"/>
                </a:lnTo>
                <a:lnTo>
                  <a:pt x="2824" y="2021"/>
                </a:lnTo>
                <a:lnTo>
                  <a:pt x="2851" y="2015"/>
                </a:lnTo>
                <a:lnTo>
                  <a:pt x="2842" y="1975"/>
                </a:lnTo>
                <a:lnTo>
                  <a:pt x="2814" y="1896"/>
                </a:lnTo>
                <a:lnTo>
                  <a:pt x="2784" y="1832"/>
                </a:lnTo>
                <a:lnTo>
                  <a:pt x="2747" y="1776"/>
                </a:lnTo>
                <a:lnTo>
                  <a:pt x="2703" y="1722"/>
                </a:lnTo>
                <a:lnTo>
                  <a:pt x="2654" y="1675"/>
                </a:lnTo>
                <a:lnTo>
                  <a:pt x="2598" y="1634"/>
                </a:lnTo>
                <a:lnTo>
                  <a:pt x="2535" y="1600"/>
                </a:lnTo>
                <a:lnTo>
                  <a:pt x="2473" y="1574"/>
                </a:lnTo>
                <a:lnTo>
                  <a:pt x="2408" y="1557"/>
                </a:lnTo>
                <a:lnTo>
                  <a:pt x="2341" y="1550"/>
                </a:lnTo>
                <a:lnTo>
                  <a:pt x="2272" y="1551"/>
                </a:lnTo>
                <a:lnTo>
                  <a:pt x="2203" y="1564"/>
                </a:lnTo>
                <a:lnTo>
                  <a:pt x="2137" y="1587"/>
                </a:lnTo>
                <a:lnTo>
                  <a:pt x="2085" y="1616"/>
                </a:lnTo>
                <a:lnTo>
                  <a:pt x="2040" y="1653"/>
                </a:lnTo>
                <a:lnTo>
                  <a:pt x="1997" y="1697"/>
                </a:lnTo>
                <a:lnTo>
                  <a:pt x="1963" y="1746"/>
                </a:lnTo>
                <a:lnTo>
                  <a:pt x="1937" y="1798"/>
                </a:lnTo>
                <a:lnTo>
                  <a:pt x="1918" y="1840"/>
                </a:lnTo>
                <a:lnTo>
                  <a:pt x="1944" y="1843"/>
                </a:lnTo>
                <a:lnTo>
                  <a:pt x="1993" y="1859"/>
                </a:lnTo>
                <a:lnTo>
                  <a:pt x="2036" y="1879"/>
                </a:lnTo>
                <a:lnTo>
                  <a:pt x="2078" y="1908"/>
                </a:lnTo>
                <a:lnTo>
                  <a:pt x="2092" y="1921"/>
                </a:lnTo>
                <a:lnTo>
                  <a:pt x="2104" y="1910"/>
                </a:lnTo>
                <a:lnTo>
                  <a:pt x="2128" y="1893"/>
                </a:lnTo>
                <a:lnTo>
                  <a:pt x="2172" y="1877"/>
                </a:lnTo>
                <a:lnTo>
                  <a:pt x="2217" y="1868"/>
                </a:lnTo>
                <a:lnTo>
                  <a:pt x="2265" y="1872"/>
                </a:lnTo>
                <a:lnTo>
                  <a:pt x="2308" y="1881"/>
                </a:lnTo>
                <a:lnTo>
                  <a:pt x="2342" y="1897"/>
                </a:lnTo>
                <a:lnTo>
                  <a:pt x="2373" y="1919"/>
                </a:lnTo>
                <a:lnTo>
                  <a:pt x="2381" y="1926"/>
                </a:lnTo>
                <a:lnTo>
                  <a:pt x="2383" y="1927"/>
                </a:lnTo>
                <a:lnTo>
                  <a:pt x="2384" y="1929"/>
                </a:lnTo>
                <a:lnTo>
                  <a:pt x="2385" y="1929"/>
                </a:lnTo>
                <a:lnTo>
                  <a:pt x="2386" y="1930"/>
                </a:lnTo>
                <a:lnTo>
                  <a:pt x="2386" y="1930"/>
                </a:lnTo>
                <a:lnTo>
                  <a:pt x="2401" y="1943"/>
                </a:lnTo>
                <a:lnTo>
                  <a:pt x="2429" y="1971"/>
                </a:lnTo>
                <a:lnTo>
                  <a:pt x="2448" y="2003"/>
                </a:lnTo>
                <a:lnTo>
                  <a:pt x="2456" y="2023"/>
                </a:lnTo>
                <a:lnTo>
                  <a:pt x="2422" y="2023"/>
                </a:lnTo>
                <a:lnTo>
                  <a:pt x="2399" y="2000"/>
                </a:lnTo>
                <a:lnTo>
                  <a:pt x="2366" y="1976"/>
                </a:lnTo>
                <a:lnTo>
                  <a:pt x="2328" y="1962"/>
                </a:lnTo>
                <a:lnTo>
                  <a:pt x="2296" y="1954"/>
                </a:lnTo>
                <a:lnTo>
                  <a:pt x="2268" y="1956"/>
                </a:lnTo>
                <a:lnTo>
                  <a:pt x="2249" y="1960"/>
                </a:lnTo>
                <a:lnTo>
                  <a:pt x="2240" y="1963"/>
                </a:lnTo>
                <a:lnTo>
                  <a:pt x="2232" y="1963"/>
                </a:lnTo>
                <a:lnTo>
                  <a:pt x="2221" y="1965"/>
                </a:lnTo>
                <a:lnTo>
                  <a:pt x="2211" y="1964"/>
                </a:lnTo>
                <a:lnTo>
                  <a:pt x="2206" y="1963"/>
                </a:lnTo>
                <a:lnTo>
                  <a:pt x="2198" y="1959"/>
                </a:lnTo>
                <a:lnTo>
                  <a:pt x="2192" y="1954"/>
                </a:lnTo>
                <a:lnTo>
                  <a:pt x="2187" y="1949"/>
                </a:lnTo>
                <a:lnTo>
                  <a:pt x="2185" y="1943"/>
                </a:lnTo>
                <a:lnTo>
                  <a:pt x="2186" y="1936"/>
                </a:lnTo>
                <a:lnTo>
                  <a:pt x="2173" y="1943"/>
                </a:lnTo>
                <a:lnTo>
                  <a:pt x="2163" y="1952"/>
                </a:lnTo>
                <a:lnTo>
                  <a:pt x="2144" y="1973"/>
                </a:lnTo>
                <a:lnTo>
                  <a:pt x="2142" y="1975"/>
                </a:lnTo>
                <a:lnTo>
                  <a:pt x="2146" y="1980"/>
                </a:lnTo>
                <a:lnTo>
                  <a:pt x="2171" y="2023"/>
                </a:lnTo>
                <a:lnTo>
                  <a:pt x="2158" y="2023"/>
                </a:lnTo>
                <a:lnTo>
                  <a:pt x="2154" y="2015"/>
                </a:lnTo>
                <a:lnTo>
                  <a:pt x="2135" y="1984"/>
                </a:lnTo>
                <a:lnTo>
                  <a:pt x="2132" y="1988"/>
                </a:lnTo>
                <a:lnTo>
                  <a:pt x="2129" y="1999"/>
                </a:lnTo>
                <a:lnTo>
                  <a:pt x="2122" y="2005"/>
                </a:lnTo>
                <a:lnTo>
                  <a:pt x="2116" y="2012"/>
                </a:lnTo>
                <a:lnTo>
                  <a:pt x="2108" y="2017"/>
                </a:lnTo>
                <a:lnTo>
                  <a:pt x="2103" y="2022"/>
                </a:lnTo>
                <a:lnTo>
                  <a:pt x="2101" y="2023"/>
                </a:lnTo>
                <a:lnTo>
                  <a:pt x="2077" y="2023"/>
                </a:lnTo>
                <a:close/>
                <a:moveTo>
                  <a:pt x="4004" y="2023"/>
                </a:moveTo>
                <a:lnTo>
                  <a:pt x="3996" y="2023"/>
                </a:lnTo>
                <a:lnTo>
                  <a:pt x="4004" y="1977"/>
                </a:lnTo>
                <a:lnTo>
                  <a:pt x="4005" y="1922"/>
                </a:lnTo>
                <a:lnTo>
                  <a:pt x="3992" y="1866"/>
                </a:lnTo>
                <a:lnTo>
                  <a:pt x="3972" y="1814"/>
                </a:lnTo>
                <a:lnTo>
                  <a:pt x="3946" y="1766"/>
                </a:lnTo>
                <a:lnTo>
                  <a:pt x="3908" y="1722"/>
                </a:lnTo>
                <a:lnTo>
                  <a:pt x="3867" y="1684"/>
                </a:lnTo>
                <a:lnTo>
                  <a:pt x="3819" y="1653"/>
                </a:lnTo>
                <a:lnTo>
                  <a:pt x="3768" y="1628"/>
                </a:lnTo>
                <a:lnTo>
                  <a:pt x="3718" y="1613"/>
                </a:lnTo>
                <a:lnTo>
                  <a:pt x="3720" y="1614"/>
                </a:lnTo>
                <a:lnTo>
                  <a:pt x="3778" y="1629"/>
                </a:lnTo>
                <a:lnTo>
                  <a:pt x="3830" y="1655"/>
                </a:lnTo>
                <a:lnTo>
                  <a:pt x="3879" y="1689"/>
                </a:lnTo>
                <a:lnTo>
                  <a:pt x="3920" y="1731"/>
                </a:lnTo>
                <a:lnTo>
                  <a:pt x="3957" y="1777"/>
                </a:lnTo>
                <a:lnTo>
                  <a:pt x="3984" y="1826"/>
                </a:lnTo>
                <a:lnTo>
                  <a:pt x="4003" y="1882"/>
                </a:lnTo>
                <a:lnTo>
                  <a:pt x="4012" y="1941"/>
                </a:lnTo>
                <a:lnTo>
                  <a:pt x="4009" y="2002"/>
                </a:lnTo>
                <a:lnTo>
                  <a:pt x="4004" y="2023"/>
                </a:lnTo>
                <a:close/>
                <a:moveTo>
                  <a:pt x="5218" y="2023"/>
                </a:moveTo>
                <a:lnTo>
                  <a:pt x="5203" y="2023"/>
                </a:lnTo>
                <a:lnTo>
                  <a:pt x="5206" y="2021"/>
                </a:lnTo>
                <a:lnTo>
                  <a:pt x="5281" y="1991"/>
                </a:lnTo>
                <a:lnTo>
                  <a:pt x="5360" y="1970"/>
                </a:lnTo>
                <a:lnTo>
                  <a:pt x="5441" y="1959"/>
                </a:lnTo>
                <a:lnTo>
                  <a:pt x="5525" y="1961"/>
                </a:lnTo>
                <a:lnTo>
                  <a:pt x="5527" y="1961"/>
                </a:lnTo>
                <a:lnTo>
                  <a:pt x="5527" y="1972"/>
                </a:lnTo>
                <a:lnTo>
                  <a:pt x="5480" y="1968"/>
                </a:lnTo>
                <a:lnTo>
                  <a:pt x="5396" y="1975"/>
                </a:lnTo>
                <a:lnTo>
                  <a:pt x="5313" y="1989"/>
                </a:lnTo>
                <a:lnTo>
                  <a:pt x="5233" y="2016"/>
                </a:lnTo>
                <a:lnTo>
                  <a:pt x="5218" y="2023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10" name="Полилиния 7"/>
          <p:cNvSpPr>
            <a:spLocks noEditPoints="1"/>
          </p:cNvSpPr>
          <p:nvPr/>
        </p:nvSpPr>
        <p:spPr bwMode="auto">
          <a:xfrm>
            <a:off x="0" y="0"/>
            <a:ext cx="4144963" cy="3749675"/>
          </a:xfrm>
          <a:custGeom>
            <a:avLst/>
            <a:gdLst>
              <a:gd name="T0" fmla="*/ 1811 w 2611"/>
              <a:gd name="T1" fmla="*/ 12 h 2362"/>
              <a:gd name="T2" fmla="*/ 1789 w 2611"/>
              <a:gd name="T3" fmla="*/ 65 h 2362"/>
              <a:gd name="T4" fmla="*/ 57 w 2611"/>
              <a:gd name="T5" fmla="*/ 21 h 2362"/>
              <a:gd name="T6" fmla="*/ 73 w 2611"/>
              <a:gd name="T7" fmla="*/ 206 h 2362"/>
              <a:gd name="T8" fmla="*/ 176 w 2611"/>
              <a:gd name="T9" fmla="*/ 250 h 2362"/>
              <a:gd name="T10" fmla="*/ 15 w 2611"/>
              <a:gd name="T11" fmla="*/ 280 h 2362"/>
              <a:gd name="T12" fmla="*/ 128 w 2611"/>
              <a:gd name="T13" fmla="*/ 346 h 2362"/>
              <a:gd name="T14" fmla="*/ 2163 w 2611"/>
              <a:gd name="T15" fmla="*/ 362 h 2362"/>
              <a:gd name="T16" fmla="*/ 255 w 2611"/>
              <a:gd name="T17" fmla="*/ 349 h 2362"/>
              <a:gd name="T18" fmla="*/ 1269 w 2611"/>
              <a:gd name="T19" fmla="*/ 376 h 2362"/>
              <a:gd name="T20" fmla="*/ 1224 w 2611"/>
              <a:gd name="T21" fmla="*/ 405 h 2362"/>
              <a:gd name="T22" fmla="*/ 1252 w 2611"/>
              <a:gd name="T23" fmla="*/ 322 h 2362"/>
              <a:gd name="T24" fmla="*/ 1303 w 2611"/>
              <a:gd name="T25" fmla="*/ 184 h 2362"/>
              <a:gd name="T26" fmla="*/ 1229 w 2611"/>
              <a:gd name="T27" fmla="*/ 305 h 2362"/>
              <a:gd name="T28" fmla="*/ 1283 w 2611"/>
              <a:gd name="T29" fmla="*/ 608 h 2362"/>
              <a:gd name="T30" fmla="*/ 1888 w 2611"/>
              <a:gd name="T31" fmla="*/ 464 h 2362"/>
              <a:gd name="T32" fmla="*/ 1620 w 2611"/>
              <a:gd name="T33" fmla="*/ 63 h 2362"/>
              <a:gd name="T34" fmla="*/ 1662 w 2611"/>
              <a:gd name="T35" fmla="*/ 38 h 2362"/>
              <a:gd name="T36" fmla="*/ 1734 w 2611"/>
              <a:gd name="T37" fmla="*/ 156 h 2362"/>
              <a:gd name="T38" fmla="*/ 2214 w 2611"/>
              <a:gd name="T39" fmla="*/ 60 h 2362"/>
              <a:gd name="T40" fmla="*/ 1941 w 2611"/>
              <a:gd name="T41" fmla="*/ 98 h 2362"/>
              <a:gd name="T42" fmla="*/ 2453 w 2611"/>
              <a:gd name="T43" fmla="*/ 505 h 2362"/>
              <a:gd name="T44" fmla="*/ 2384 w 2611"/>
              <a:gd name="T45" fmla="*/ 573 h 2362"/>
              <a:gd name="T46" fmla="*/ 308 w 2611"/>
              <a:gd name="T47" fmla="*/ 299 h 2362"/>
              <a:gd name="T48" fmla="*/ 425 w 2611"/>
              <a:gd name="T49" fmla="*/ 784 h 2362"/>
              <a:gd name="T50" fmla="*/ 75 w 2611"/>
              <a:gd name="T51" fmla="*/ 740 h 2362"/>
              <a:gd name="T52" fmla="*/ 956 w 2611"/>
              <a:gd name="T53" fmla="*/ 445 h 2362"/>
              <a:gd name="T54" fmla="*/ 811 w 2611"/>
              <a:gd name="T55" fmla="*/ 523 h 2362"/>
              <a:gd name="T56" fmla="*/ 577 w 2611"/>
              <a:gd name="T57" fmla="*/ 572 h 2362"/>
              <a:gd name="T58" fmla="*/ 485 w 2611"/>
              <a:gd name="T59" fmla="*/ 903 h 2362"/>
              <a:gd name="T60" fmla="*/ 525 w 2611"/>
              <a:gd name="T61" fmla="*/ 915 h 2362"/>
              <a:gd name="T62" fmla="*/ 683 w 2611"/>
              <a:gd name="T63" fmla="*/ 954 h 2362"/>
              <a:gd name="T64" fmla="*/ 169 w 2611"/>
              <a:gd name="T65" fmla="*/ 1070 h 2362"/>
              <a:gd name="T66" fmla="*/ 1766 w 2611"/>
              <a:gd name="T67" fmla="*/ 1156 h 2362"/>
              <a:gd name="T68" fmla="*/ 1829 w 2611"/>
              <a:gd name="T69" fmla="*/ 1230 h 2362"/>
              <a:gd name="T70" fmla="*/ 98 w 2611"/>
              <a:gd name="T71" fmla="*/ 1415 h 2362"/>
              <a:gd name="T72" fmla="*/ 1 w 2611"/>
              <a:gd name="T73" fmla="*/ 2328 h 2362"/>
              <a:gd name="T74" fmla="*/ 843 w 2611"/>
              <a:gd name="T75" fmla="*/ 1016 h 2362"/>
              <a:gd name="T76" fmla="*/ 145 w 2611"/>
              <a:gd name="T77" fmla="*/ 1704 h 2362"/>
              <a:gd name="T78" fmla="*/ 36 w 2611"/>
              <a:gd name="T79" fmla="*/ 1695 h 2362"/>
              <a:gd name="T80" fmla="*/ 224 w 2611"/>
              <a:gd name="T81" fmla="*/ 1191 h 2362"/>
              <a:gd name="T82" fmla="*/ 492 w 2611"/>
              <a:gd name="T83" fmla="*/ 922 h 2362"/>
              <a:gd name="T84" fmla="*/ 361 w 2611"/>
              <a:gd name="T85" fmla="*/ 862 h 2362"/>
              <a:gd name="T86" fmla="*/ 323 w 2611"/>
              <a:gd name="T87" fmla="*/ 627 h 2362"/>
              <a:gd name="T88" fmla="*/ 254 w 2611"/>
              <a:gd name="T89" fmla="*/ 586 h 2362"/>
              <a:gd name="T90" fmla="*/ 189 w 2611"/>
              <a:gd name="T91" fmla="*/ 644 h 2362"/>
              <a:gd name="T92" fmla="*/ 99 w 2611"/>
              <a:gd name="T93" fmla="*/ 644 h 2362"/>
              <a:gd name="T94" fmla="*/ 13 w 2611"/>
              <a:gd name="T95" fmla="*/ 520 h 2362"/>
              <a:gd name="T96" fmla="*/ 261 w 2611"/>
              <a:gd name="T97" fmla="*/ 380 h 2362"/>
              <a:gd name="T98" fmla="*/ 378 w 2611"/>
              <a:gd name="T99" fmla="*/ 179 h 2362"/>
              <a:gd name="T100" fmla="*/ 1036 w 2611"/>
              <a:gd name="T101" fmla="*/ 433 h 2362"/>
              <a:gd name="T102" fmla="*/ 848 w 2611"/>
              <a:gd name="T103" fmla="*/ 122 h 2362"/>
              <a:gd name="T104" fmla="*/ 1092 w 2611"/>
              <a:gd name="T105" fmla="*/ 46 h 2362"/>
              <a:gd name="T106" fmla="*/ 1428 w 2611"/>
              <a:gd name="T107" fmla="*/ 552 h 2362"/>
              <a:gd name="T108" fmla="*/ 1498 w 2611"/>
              <a:gd name="T109" fmla="*/ 208 h 2362"/>
              <a:gd name="T110" fmla="*/ 1610 w 2611"/>
              <a:gd name="T111" fmla="*/ 200 h 2362"/>
              <a:gd name="T112" fmla="*/ 1964 w 2611"/>
              <a:gd name="T113" fmla="*/ 1152 h 2362"/>
              <a:gd name="T114" fmla="*/ 1807 w 2611"/>
              <a:gd name="T115" fmla="*/ 1272 h 2362"/>
              <a:gd name="T116" fmla="*/ 1506 w 2611"/>
              <a:gd name="T117" fmla="*/ 697 h 2362"/>
              <a:gd name="T118" fmla="*/ 1062 w 2611"/>
              <a:gd name="T119" fmla="*/ 535 h 2362"/>
              <a:gd name="T120" fmla="*/ 1142 w 2611"/>
              <a:gd name="T121" fmla="*/ 984 h 2362"/>
              <a:gd name="T122" fmla="*/ 1133 w 2611"/>
              <a:gd name="T123" fmla="*/ 950 h 2362"/>
              <a:gd name="T124" fmla="*/ 866 w 2611"/>
              <a:gd name="T125" fmla="*/ 1775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11" h="2362">
                <a:moveTo>
                  <a:pt x="1584" y="16"/>
                </a:moveTo>
                <a:lnTo>
                  <a:pt x="1587" y="11"/>
                </a:lnTo>
                <a:lnTo>
                  <a:pt x="1587" y="11"/>
                </a:lnTo>
                <a:lnTo>
                  <a:pt x="1588" y="11"/>
                </a:lnTo>
                <a:lnTo>
                  <a:pt x="1587" y="13"/>
                </a:lnTo>
                <a:lnTo>
                  <a:pt x="1584" y="16"/>
                </a:lnTo>
                <a:close/>
                <a:moveTo>
                  <a:pt x="1844" y="19"/>
                </a:moveTo>
                <a:lnTo>
                  <a:pt x="1844" y="13"/>
                </a:lnTo>
                <a:lnTo>
                  <a:pt x="1846" y="13"/>
                </a:lnTo>
                <a:lnTo>
                  <a:pt x="1844" y="19"/>
                </a:lnTo>
                <a:close/>
                <a:moveTo>
                  <a:pt x="1844" y="20"/>
                </a:moveTo>
                <a:lnTo>
                  <a:pt x="1844" y="19"/>
                </a:lnTo>
                <a:lnTo>
                  <a:pt x="1844" y="19"/>
                </a:lnTo>
                <a:lnTo>
                  <a:pt x="1844" y="20"/>
                </a:lnTo>
                <a:close/>
                <a:moveTo>
                  <a:pt x="1565" y="30"/>
                </a:moveTo>
                <a:lnTo>
                  <a:pt x="1577" y="23"/>
                </a:lnTo>
                <a:lnTo>
                  <a:pt x="1584" y="16"/>
                </a:lnTo>
                <a:lnTo>
                  <a:pt x="1580" y="22"/>
                </a:lnTo>
                <a:lnTo>
                  <a:pt x="1565" y="30"/>
                </a:lnTo>
                <a:close/>
                <a:moveTo>
                  <a:pt x="1807" y="46"/>
                </a:moveTo>
                <a:lnTo>
                  <a:pt x="1812" y="19"/>
                </a:lnTo>
                <a:lnTo>
                  <a:pt x="1811" y="12"/>
                </a:lnTo>
                <a:lnTo>
                  <a:pt x="1811" y="12"/>
                </a:lnTo>
                <a:lnTo>
                  <a:pt x="1813" y="24"/>
                </a:lnTo>
                <a:lnTo>
                  <a:pt x="1807" y="46"/>
                </a:lnTo>
                <a:close/>
                <a:moveTo>
                  <a:pt x="1819" y="53"/>
                </a:moveTo>
                <a:lnTo>
                  <a:pt x="1831" y="40"/>
                </a:lnTo>
                <a:lnTo>
                  <a:pt x="1844" y="20"/>
                </a:lnTo>
                <a:lnTo>
                  <a:pt x="1839" y="32"/>
                </a:lnTo>
                <a:lnTo>
                  <a:pt x="1825" y="49"/>
                </a:lnTo>
                <a:lnTo>
                  <a:pt x="1819" y="53"/>
                </a:lnTo>
                <a:close/>
                <a:moveTo>
                  <a:pt x="1810" y="58"/>
                </a:moveTo>
                <a:lnTo>
                  <a:pt x="1819" y="53"/>
                </a:lnTo>
                <a:lnTo>
                  <a:pt x="1815" y="57"/>
                </a:lnTo>
                <a:lnTo>
                  <a:pt x="1810" y="58"/>
                </a:lnTo>
                <a:close/>
                <a:moveTo>
                  <a:pt x="1793" y="64"/>
                </a:moveTo>
                <a:lnTo>
                  <a:pt x="1810" y="58"/>
                </a:lnTo>
                <a:lnTo>
                  <a:pt x="1808" y="60"/>
                </a:lnTo>
                <a:lnTo>
                  <a:pt x="1793" y="64"/>
                </a:lnTo>
                <a:close/>
                <a:moveTo>
                  <a:pt x="1790" y="65"/>
                </a:moveTo>
                <a:lnTo>
                  <a:pt x="1790" y="65"/>
                </a:lnTo>
                <a:lnTo>
                  <a:pt x="1793" y="64"/>
                </a:lnTo>
                <a:lnTo>
                  <a:pt x="1790" y="65"/>
                </a:lnTo>
                <a:close/>
                <a:moveTo>
                  <a:pt x="1789" y="65"/>
                </a:moveTo>
                <a:lnTo>
                  <a:pt x="1767" y="63"/>
                </a:lnTo>
                <a:lnTo>
                  <a:pt x="1790" y="65"/>
                </a:lnTo>
                <a:lnTo>
                  <a:pt x="1789" y="65"/>
                </a:lnTo>
                <a:close/>
                <a:moveTo>
                  <a:pt x="16" y="97"/>
                </a:moveTo>
                <a:lnTo>
                  <a:pt x="16" y="48"/>
                </a:lnTo>
                <a:lnTo>
                  <a:pt x="20" y="23"/>
                </a:lnTo>
                <a:lnTo>
                  <a:pt x="18" y="0"/>
                </a:lnTo>
                <a:lnTo>
                  <a:pt x="33" y="0"/>
                </a:lnTo>
                <a:lnTo>
                  <a:pt x="35" y="16"/>
                </a:lnTo>
                <a:lnTo>
                  <a:pt x="34" y="36"/>
                </a:lnTo>
                <a:lnTo>
                  <a:pt x="34" y="49"/>
                </a:lnTo>
                <a:lnTo>
                  <a:pt x="31" y="58"/>
                </a:lnTo>
                <a:lnTo>
                  <a:pt x="32" y="62"/>
                </a:lnTo>
                <a:lnTo>
                  <a:pt x="20" y="90"/>
                </a:lnTo>
                <a:lnTo>
                  <a:pt x="16" y="97"/>
                </a:lnTo>
                <a:close/>
                <a:moveTo>
                  <a:pt x="16" y="151"/>
                </a:moveTo>
                <a:lnTo>
                  <a:pt x="16" y="141"/>
                </a:lnTo>
                <a:lnTo>
                  <a:pt x="22" y="136"/>
                </a:lnTo>
                <a:lnTo>
                  <a:pt x="37" y="114"/>
                </a:lnTo>
                <a:lnTo>
                  <a:pt x="49" y="86"/>
                </a:lnTo>
                <a:lnTo>
                  <a:pt x="55" y="54"/>
                </a:lnTo>
                <a:lnTo>
                  <a:pt x="57" y="21"/>
                </a:lnTo>
                <a:lnTo>
                  <a:pt x="55" y="0"/>
                </a:lnTo>
                <a:lnTo>
                  <a:pt x="65" y="0"/>
                </a:lnTo>
                <a:lnTo>
                  <a:pt x="68" y="35"/>
                </a:lnTo>
                <a:lnTo>
                  <a:pt x="64" y="66"/>
                </a:lnTo>
                <a:lnTo>
                  <a:pt x="54" y="96"/>
                </a:lnTo>
                <a:lnTo>
                  <a:pt x="43" y="119"/>
                </a:lnTo>
                <a:lnTo>
                  <a:pt x="27" y="141"/>
                </a:lnTo>
                <a:lnTo>
                  <a:pt x="16" y="151"/>
                </a:lnTo>
                <a:close/>
                <a:moveTo>
                  <a:pt x="15" y="280"/>
                </a:moveTo>
                <a:lnTo>
                  <a:pt x="15" y="270"/>
                </a:lnTo>
                <a:lnTo>
                  <a:pt x="38" y="250"/>
                </a:lnTo>
                <a:lnTo>
                  <a:pt x="62" y="220"/>
                </a:lnTo>
                <a:lnTo>
                  <a:pt x="58" y="221"/>
                </a:lnTo>
                <a:lnTo>
                  <a:pt x="39" y="231"/>
                </a:lnTo>
                <a:lnTo>
                  <a:pt x="24" y="246"/>
                </a:lnTo>
                <a:lnTo>
                  <a:pt x="15" y="262"/>
                </a:lnTo>
                <a:lnTo>
                  <a:pt x="15" y="251"/>
                </a:lnTo>
                <a:lnTo>
                  <a:pt x="17" y="246"/>
                </a:lnTo>
                <a:lnTo>
                  <a:pt x="36" y="226"/>
                </a:lnTo>
                <a:lnTo>
                  <a:pt x="56" y="212"/>
                </a:lnTo>
                <a:lnTo>
                  <a:pt x="70" y="210"/>
                </a:lnTo>
                <a:lnTo>
                  <a:pt x="73" y="206"/>
                </a:lnTo>
                <a:lnTo>
                  <a:pt x="87" y="184"/>
                </a:lnTo>
                <a:lnTo>
                  <a:pt x="74" y="183"/>
                </a:lnTo>
                <a:lnTo>
                  <a:pt x="45" y="186"/>
                </a:lnTo>
                <a:lnTo>
                  <a:pt x="20" y="195"/>
                </a:lnTo>
                <a:lnTo>
                  <a:pt x="15" y="199"/>
                </a:lnTo>
                <a:lnTo>
                  <a:pt x="15" y="195"/>
                </a:lnTo>
                <a:lnTo>
                  <a:pt x="35" y="186"/>
                </a:lnTo>
                <a:lnTo>
                  <a:pt x="62" y="181"/>
                </a:lnTo>
                <a:lnTo>
                  <a:pt x="89" y="181"/>
                </a:lnTo>
                <a:lnTo>
                  <a:pt x="102" y="159"/>
                </a:lnTo>
                <a:lnTo>
                  <a:pt x="123" y="102"/>
                </a:lnTo>
                <a:lnTo>
                  <a:pt x="133" y="44"/>
                </a:lnTo>
                <a:lnTo>
                  <a:pt x="136" y="1"/>
                </a:lnTo>
                <a:lnTo>
                  <a:pt x="139" y="1"/>
                </a:lnTo>
                <a:lnTo>
                  <a:pt x="141" y="35"/>
                </a:lnTo>
                <a:lnTo>
                  <a:pt x="131" y="94"/>
                </a:lnTo>
                <a:lnTo>
                  <a:pt x="113" y="150"/>
                </a:lnTo>
                <a:lnTo>
                  <a:pt x="96" y="182"/>
                </a:lnTo>
                <a:lnTo>
                  <a:pt x="120" y="188"/>
                </a:lnTo>
                <a:lnTo>
                  <a:pt x="144" y="203"/>
                </a:lnTo>
                <a:lnTo>
                  <a:pt x="165" y="223"/>
                </a:lnTo>
                <a:lnTo>
                  <a:pt x="176" y="250"/>
                </a:lnTo>
                <a:lnTo>
                  <a:pt x="177" y="256"/>
                </a:lnTo>
                <a:lnTo>
                  <a:pt x="166" y="231"/>
                </a:lnTo>
                <a:lnTo>
                  <a:pt x="150" y="209"/>
                </a:lnTo>
                <a:lnTo>
                  <a:pt x="127" y="194"/>
                </a:lnTo>
                <a:lnTo>
                  <a:pt x="101" y="185"/>
                </a:lnTo>
                <a:lnTo>
                  <a:pt x="94" y="185"/>
                </a:lnTo>
                <a:lnTo>
                  <a:pt x="86" y="201"/>
                </a:lnTo>
                <a:lnTo>
                  <a:pt x="80" y="208"/>
                </a:lnTo>
                <a:lnTo>
                  <a:pt x="81" y="208"/>
                </a:lnTo>
                <a:lnTo>
                  <a:pt x="102" y="211"/>
                </a:lnTo>
                <a:lnTo>
                  <a:pt x="122" y="221"/>
                </a:lnTo>
                <a:lnTo>
                  <a:pt x="135" y="235"/>
                </a:lnTo>
                <a:lnTo>
                  <a:pt x="145" y="254"/>
                </a:lnTo>
                <a:lnTo>
                  <a:pt x="146" y="256"/>
                </a:lnTo>
                <a:lnTo>
                  <a:pt x="146" y="259"/>
                </a:lnTo>
                <a:lnTo>
                  <a:pt x="133" y="237"/>
                </a:lnTo>
                <a:lnTo>
                  <a:pt x="119" y="223"/>
                </a:lnTo>
                <a:lnTo>
                  <a:pt x="100" y="216"/>
                </a:lnTo>
                <a:lnTo>
                  <a:pt x="80" y="215"/>
                </a:lnTo>
                <a:lnTo>
                  <a:pt x="72" y="217"/>
                </a:lnTo>
                <a:lnTo>
                  <a:pt x="49" y="246"/>
                </a:lnTo>
                <a:lnTo>
                  <a:pt x="15" y="280"/>
                </a:lnTo>
                <a:close/>
                <a:moveTo>
                  <a:pt x="2250" y="318"/>
                </a:moveTo>
                <a:lnTo>
                  <a:pt x="2262" y="307"/>
                </a:lnTo>
                <a:lnTo>
                  <a:pt x="2260" y="311"/>
                </a:lnTo>
                <a:lnTo>
                  <a:pt x="2250" y="318"/>
                </a:lnTo>
                <a:close/>
                <a:moveTo>
                  <a:pt x="55" y="307"/>
                </a:moveTo>
                <a:lnTo>
                  <a:pt x="55" y="305"/>
                </a:lnTo>
                <a:lnTo>
                  <a:pt x="55" y="284"/>
                </a:lnTo>
                <a:lnTo>
                  <a:pt x="55" y="307"/>
                </a:lnTo>
                <a:close/>
                <a:moveTo>
                  <a:pt x="128" y="346"/>
                </a:moveTo>
                <a:lnTo>
                  <a:pt x="150" y="331"/>
                </a:lnTo>
                <a:lnTo>
                  <a:pt x="168" y="309"/>
                </a:lnTo>
                <a:lnTo>
                  <a:pt x="177" y="285"/>
                </a:lnTo>
                <a:lnTo>
                  <a:pt x="177" y="256"/>
                </a:lnTo>
                <a:lnTo>
                  <a:pt x="181" y="273"/>
                </a:lnTo>
                <a:lnTo>
                  <a:pt x="176" y="296"/>
                </a:lnTo>
                <a:lnTo>
                  <a:pt x="166" y="316"/>
                </a:lnTo>
                <a:lnTo>
                  <a:pt x="150" y="333"/>
                </a:lnTo>
                <a:lnTo>
                  <a:pt x="131" y="345"/>
                </a:lnTo>
                <a:lnTo>
                  <a:pt x="128" y="346"/>
                </a:lnTo>
                <a:close/>
                <a:moveTo>
                  <a:pt x="127" y="346"/>
                </a:moveTo>
                <a:lnTo>
                  <a:pt x="120" y="346"/>
                </a:lnTo>
                <a:lnTo>
                  <a:pt x="128" y="346"/>
                </a:lnTo>
                <a:lnTo>
                  <a:pt x="127" y="346"/>
                </a:lnTo>
                <a:close/>
                <a:moveTo>
                  <a:pt x="107" y="347"/>
                </a:moveTo>
                <a:lnTo>
                  <a:pt x="86" y="342"/>
                </a:lnTo>
                <a:lnTo>
                  <a:pt x="67" y="328"/>
                </a:lnTo>
                <a:lnTo>
                  <a:pt x="55" y="308"/>
                </a:lnTo>
                <a:lnTo>
                  <a:pt x="55" y="307"/>
                </a:lnTo>
                <a:lnTo>
                  <a:pt x="66" y="326"/>
                </a:lnTo>
                <a:lnTo>
                  <a:pt x="84" y="339"/>
                </a:lnTo>
                <a:lnTo>
                  <a:pt x="105" y="346"/>
                </a:lnTo>
                <a:lnTo>
                  <a:pt x="120" y="346"/>
                </a:lnTo>
                <a:lnTo>
                  <a:pt x="107" y="347"/>
                </a:lnTo>
                <a:close/>
                <a:moveTo>
                  <a:pt x="2163" y="362"/>
                </a:moveTo>
                <a:lnTo>
                  <a:pt x="2163" y="362"/>
                </a:lnTo>
                <a:lnTo>
                  <a:pt x="2198" y="352"/>
                </a:lnTo>
                <a:lnTo>
                  <a:pt x="2229" y="334"/>
                </a:lnTo>
                <a:lnTo>
                  <a:pt x="2250" y="318"/>
                </a:lnTo>
                <a:lnTo>
                  <a:pt x="2234" y="333"/>
                </a:lnTo>
                <a:lnTo>
                  <a:pt x="2201" y="351"/>
                </a:lnTo>
                <a:lnTo>
                  <a:pt x="2163" y="362"/>
                </a:lnTo>
                <a:close/>
                <a:moveTo>
                  <a:pt x="2162" y="362"/>
                </a:moveTo>
                <a:lnTo>
                  <a:pt x="2123" y="360"/>
                </a:lnTo>
                <a:lnTo>
                  <a:pt x="2163" y="362"/>
                </a:lnTo>
                <a:lnTo>
                  <a:pt x="2162" y="362"/>
                </a:lnTo>
                <a:close/>
                <a:moveTo>
                  <a:pt x="538" y="353"/>
                </a:moveTo>
                <a:lnTo>
                  <a:pt x="546" y="351"/>
                </a:lnTo>
                <a:lnTo>
                  <a:pt x="546" y="350"/>
                </a:lnTo>
                <a:lnTo>
                  <a:pt x="514" y="307"/>
                </a:lnTo>
                <a:lnTo>
                  <a:pt x="538" y="353"/>
                </a:lnTo>
                <a:close/>
                <a:moveTo>
                  <a:pt x="139" y="418"/>
                </a:moveTo>
                <a:lnTo>
                  <a:pt x="105" y="417"/>
                </a:lnTo>
                <a:lnTo>
                  <a:pt x="71" y="406"/>
                </a:lnTo>
                <a:lnTo>
                  <a:pt x="48" y="390"/>
                </a:lnTo>
                <a:lnTo>
                  <a:pt x="30" y="371"/>
                </a:lnTo>
                <a:lnTo>
                  <a:pt x="14" y="350"/>
                </a:lnTo>
                <a:lnTo>
                  <a:pt x="14" y="344"/>
                </a:lnTo>
                <a:lnTo>
                  <a:pt x="16" y="348"/>
                </a:lnTo>
                <a:lnTo>
                  <a:pt x="33" y="371"/>
                </a:lnTo>
                <a:lnTo>
                  <a:pt x="53" y="390"/>
                </a:lnTo>
                <a:lnTo>
                  <a:pt x="78" y="403"/>
                </a:lnTo>
                <a:lnTo>
                  <a:pt x="106" y="411"/>
                </a:lnTo>
                <a:lnTo>
                  <a:pt x="150" y="413"/>
                </a:lnTo>
                <a:lnTo>
                  <a:pt x="189" y="401"/>
                </a:lnTo>
                <a:lnTo>
                  <a:pt x="224" y="379"/>
                </a:lnTo>
                <a:lnTo>
                  <a:pt x="255" y="349"/>
                </a:lnTo>
                <a:lnTo>
                  <a:pt x="278" y="312"/>
                </a:lnTo>
                <a:lnTo>
                  <a:pt x="292" y="271"/>
                </a:lnTo>
                <a:lnTo>
                  <a:pt x="296" y="235"/>
                </a:lnTo>
                <a:lnTo>
                  <a:pt x="296" y="255"/>
                </a:lnTo>
                <a:lnTo>
                  <a:pt x="291" y="290"/>
                </a:lnTo>
                <a:lnTo>
                  <a:pt x="278" y="325"/>
                </a:lnTo>
                <a:lnTo>
                  <a:pt x="258" y="354"/>
                </a:lnTo>
                <a:lnTo>
                  <a:pt x="235" y="378"/>
                </a:lnTo>
                <a:lnTo>
                  <a:pt x="205" y="398"/>
                </a:lnTo>
                <a:lnTo>
                  <a:pt x="171" y="412"/>
                </a:lnTo>
                <a:lnTo>
                  <a:pt x="139" y="418"/>
                </a:lnTo>
                <a:close/>
                <a:moveTo>
                  <a:pt x="1255" y="461"/>
                </a:moveTo>
                <a:lnTo>
                  <a:pt x="1232" y="455"/>
                </a:lnTo>
                <a:lnTo>
                  <a:pt x="1219" y="444"/>
                </a:lnTo>
                <a:lnTo>
                  <a:pt x="1210" y="427"/>
                </a:lnTo>
                <a:lnTo>
                  <a:pt x="1207" y="413"/>
                </a:lnTo>
                <a:lnTo>
                  <a:pt x="1210" y="394"/>
                </a:lnTo>
                <a:lnTo>
                  <a:pt x="1221" y="380"/>
                </a:lnTo>
                <a:lnTo>
                  <a:pt x="1236" y="371"/>
                </a:lnTo>
                <a:lnTo>
                  <a:pt x="1255" y="368"/>
                </a:lnTo>
                <a:lnTo>
                  <a:pt x="1262" y="371"/>
                </a:lnTo>
                <a:lnTo>
                  <a:pt x="1269" y="376"/>
                </a:lnTo>
                <a:lnTo>
                  <a:pt x="1273" y="382"/>
                </a:lnTo>
                <a:lnTo>
                  <a:pt x="1277" y="387"/>
                </a:lnTo>
                <a:lnTo>
                  <a:pt x="1280" y="394"/>
                </a:lnTo>
                <a:lnTo>
                  <a:pt x="1281" y="400"/>
                </a:lnTo>
                <a:lnTo>
                  <a:pt x="1278" y="408"/>
                </a:lnTo>
                <a:lnTo>
                  <a:pt x="1276" y="414"/>
                </a:lnTo>
                <a:lnTo>
                  <a:pt x="1271" y="420"/>
                </a:lnTo>
                <a:lnTo>
                  <a:pt x="1267" y="421"/>
                </a:lnTo>
                <a:lnTo>
                  <a:pt x="1261" y="423"/>
                </a:lnTo>
                <a:lnTo>
                  <a:pt x="1255" y="423"/>
                </a:lnTo>
                <a:lnTo>
                  <a:pt x="1251" y="421"/>
                </a:lnTo>
                <a:lnTo>
                  <a:pt x="1247" y="419"/>
                </a:lnTo>
                <a:lnTo>
                  <a:pt x="1241" y="415"/>
                </a:lnTo>
                <a:lnTo>
                  <a:pt x="1239" y="410"/>
                </a:lnTo>
                <a:lnTo>
                  <a:pt x="1238" y="407"/>
                </a:lnTo>
                <a:lnTo>
                  <a:pt x="1238" y="400"/>
                </a:lnTo>
                <a:lnTo>
                  <a:pt x="1241" y="397"/>
                </a:lnTo>
                <a:lnTo>
                  <a:pt x="1240" y="395"/>
                </a:lnTo>
                <a:lnTo>
                  <a:pt x="1237" y="395"/>
                </a:lnTo>
                <a:lnTo>
                  <a:pt x="1236" y="395"/>
                </a:lnTo>
                <a:lnTo>
                  <a:pt x="1234" y="395"/>
                </a:lnTo>
                <a:lnTo>
                  <a:pt x="1224" y="405"/>
                </a:lnTo>
                <a:lnTo>
                  <a:pt x="1222" y="417"/>
                </a:lnTo>
                <a:lnTo>
                  <a:pt x="1224" y="431"/>
                </a:lnTo>
                <a:lnTo>
                  <a:pt x="1234" y="441"/>
                </a:lnTo>
                <a:lnTo>
                  <a:pt x="1241" y="446"/>
                </a:lnTo>
                <a:lnTo>
                  <a:pt x="1251" y="450"/>
                </a:lnTo>
                <a:lnTo>
                  <a:pt x="1259" y="450"/>
                </a:lnTo>
                <a:lnTo>
                  <a:pt x="1266" y="450"/>
                </a:lnTo>
                <a:lnTo>
                  <a:pt x="1288" y="443"/>
                </a:lnTo>
                <a:lnTo>
                  <a:pt x="1302" y="429"/>
                </a:lnTo>
                <a:lnTo>
                  <a:pt x="1311" y="412"/>
                </a:lnTo>
                <a:lnTo>
                  <a:pt x="1312" y="389"/>
                </a:lnTo>
                <a:lnTo>
                  <a:pt x="1308" y="369"/>
                </a:lnTo>
                <a:lnTo>
                  <a:pt x="1308" y="367"/>
                </a:lnTo>
                <a:lnTo>
                  <a:pt x="1305" y="362"/>
                </a:lnTo>
                <a:lnTo>
                  <a:pt x="1298" y="352"/>
                </a:lnTo>
                <a:lnTo>
                  <a:pt x="1288" y="342"/>
                </a:lnTo>
                <a:lnTo>
                  <a:pt x="1274" y="333"/>
                </a:lnTo>
                <a:lnTo>
                  <a:pt x="1256" y="327"/>
                </a:lnTo>
                <a:lnTo>
                  <a:pt x="1233" y="324"/>
                </a:lnTo>
                <a:lnTo>
                  <a:pt x="1204" y="325"/>
                </a:lnTo>
                <a:lnTo>
                  <a:pt x="1228" y="322"/>
                </a:lnTo>
                <a:lnTo>
                  <a:pt x="1252" y="322"/>
                </a:lnTo>
                <a:lnTo>
                  <a:pt x="1276" y="326"/>
                </a:lnTo>
                <a:lnTo>
                  <a:pt x="1297" y="340"/>
                </a:lnTo>
                <a:lnTo>
                  <a:pt x="1313" y="360"/>
                </a:lnTo>
                <a:lnTo>
                  <a:pt x="1321" y="381"/>
                </a:lnTo>
                <a:lnTo>
                  <a:pt x="1322" y="406"/>
                </a:lnTo>
                <a:lnTo>
                  <a:pt x="1314" y="428"/>
                </a:lnTo>
                <a:lnTo>
                  <a:pt x="1298" y="447"/>
                </a:lnTo>
                <a:lnTo>
                  <a:pt x="1278" y="458"/>
                </a:lnTo>
                <a:lnTo>
                  <a:pt x="1255" y="461"/>
                </a:lnTo>
                <a:close/>
                <a:moveTo>
                  <a:pt x="1389" y="569"/>
                </a:moveTo>
                <a:lnTo>
                  <a:pt x="1399" y="562"/>
                </a:lnTo>
                <a:lnTo>
                  <a:pt x="1430" y="530"/>
                </a:lnTo>
                <a:lnTo>
                  <a:pt x="1450" y="496"/>
                </a:lnTo>
                <a:lnTo>
                  <a:pt x="1466" y="455"/>
                </a:lnTo>
                <a:lnTo>
                  <a:pt x="1472" y="414"/>
                </a:lnTo>
                <a:lnTo>
                  <a:pt x="1470" y="372"/>
                </a:lnTo>
                <a:lnTo>
                  <a:pt x="1462" y="331"/>
                </a:lnTo>
                <a:lnTo>
                  <a:pt x="1442" y="292"/>
                </a:lnTo>
                <a:lnTo>
                  <a:pt x="1415" y="258"/>
                </a:lnTo>
                <a:lnTo>
                  <a:pt x="1381" y="227"/>
                </a:lnTo>
                <a:lnTo>
                  <a:pt x="1341" y="202"/>
                </a:lnTo>
                <a:lnTo>
                  <a:pt x="1303" y="184"/>
                </a:lnTo>
                <a:lnTo>
                  <a:pt x="1251" y="167"/>
                </a:lnTo>
                <a:lnTo>
                  <a:pt x="1195" y="155"/>
                </a:lnTo>
                <a:lnTo>
                  <a:pt x="1138" y="151"/>
                </a:lnTo>
                <a:lnTo>
                  <a:pt x="1079" y="150"/>
                </a:lnTo>
                <a:lnTo>
                  <a:pt x="1016" y="150"/>
                </a:lnTo>
                <a:lnTo>
                  <a:pt x="954" y="153"/>
                </a:lnTo>
                <a:lnTo>
                  <a:pt x="923" y="154"/>
                </a:lnTo>
                <a:lnTo>
                  <a:pt x="946" y="188"/>
                </a:lnTo>
                <a:lnTo>
                  <a:pt x="981" y="248"/>
                </a:lnTo>
                <a:lnTo>
                  <a:pt x="1009" y="316"/>
                </a:lnTo>
                <a:lnTo>
                  <a:pt x="1031" y="365"/>
                </a:lnTo>
                <a:lnTo>
                  <a:pt x="1047" y="419"/>
                </a:lnTo>
                <a:lnTo>
                  <a:pt x="1051" y="439"/>
                </a:lnTo>
                <a:lnTo>
                  <a:pt x="1088" y="454"/>
                </a:lnTo>
                <a:lnTo>
                  <a:pt x="1087" y="436"/>
                </a:lnTo>
                <a:lnTo>
                  <a:pt x="1092" y="405"/>
                </a:lnTo>
                <a:lnTo>
                  <a:pt x="1107" y="374"/>
                </a:lnTo>
                <a:lnTo>
                  <a:pt x="1125" y="348"/>
                </a:lnTo>
                <a:lnTo>
                  <a:pt x="1150" y="328"/>
                </a:lnTo>
                <a:lnTo>
                  <a:pt x="1174" y="313"/>
                </a:lnTo>
                <a:lnTo>
                  <a:pt x="1200" y="306"/>
                </a:lnTo>
                <a:lnTo>
                  <a:pt x="1229" y="305"/>
                </a:lnTo>
                <a:lnTo>
                  <a:pt x="1256" y="309"/>
                </a:lnTo>
                <a:lnTo>
                  <a:pt x="1280" y="318"/>
                </a:lnTo>
                <a:lnTo>
                  <a:pt x="1303" y="333"/>
                </a:lnTo>
                <a:lnTo>
                  <a:pt x="1319" y="356"/>
                </a:lnTo>
                <a:lnTo>
                  <a:pt x="1326" y="367"/>
                </a:lnTo>
                <a:lnTo>
                  <a:pt x="1308" y="343"/>
                </a:lnTo>
                <a:lnTo>
                  <a:pt x="1284" y="323"/>
                </a:lnTo>
                <a:lnTo>
                  <a:pt x="1258" y="313"/>
                </a:lnTo>
                <a:lnTo>
                  <a:pt x="1226" y="308"/>
                </a:lnTo>
                <a:lnTo>
                  <a:pt x="1195" y="311"/>
                </a:lnTo>
                <a:lnTo>
                  <a:pt x="1168" y="321"/>
                </a:lnTo>
                <a:lnTo>
                  <a:pt x="1137" y="343"/>
                </a:lnTo>
                <a:lnTo>
                  <a:pt x="1114" y="370"/>
                </a:lnTo>
                <a:lnTo>
                  <a:pt x="1100" y="403"/>
                </a:lnTo>
                <a:lnTo>
                  <a:pt x="1094" y="438"/>
                </a:lnTo>
                <a:lnTo>
                  <a:pt x="1095" y="457"/>
                </a:lnTo>
                <a:lnTo>
                  <a:pt x="1126" y="470"/>
                </a:lnTo>
                <a:lnTo>
                  <a:pt x="1203" y="500"/>
                </a:lnTo>
                <a:lnTo>
                  <a:pt x="1280" y="528"/>
                </a:lnTo>
                <a:lnTo>
                  <a:pt x="1355" y="556"/>
                </a:lnTo>
                <a:lnTo>
                  <a:pt x="1389" y="569"/>
                </a:lnTo>
                <a:close/>
                <a:moveTo>
                  <a:pt x="1283" y="608"/>
                </a:moveTo>
                <a:lnTo>
                  <a:pt x="1326" y="599"/>
                </a:lnTo>
                <a:lnTo>
                  <a:pt x="1352" y="589"/>
                </a:lnTo>
                <a:lnTo>
                  <a:pt x="1345" y="587"/>
                </a:lnTo>
                <a:lnTo>
                  <a:pt x="1268" y="562"/>
                </a:lnTo>
                <a:lnTo>
                  <a:pt x="1190" y="535"/>
                </a:lnTo>
                <a:lnTo>
                  <a:pt x="1111" y="506"/>
                </a:lnTo>
                <a:lnTo>
                  <a:pt x="1103" y="503"/>
                </a:lnTo>
                <a:lnTo>
                  <a:pt x="1104" y="507"/>
                </a:lnTo>
                <a:lnTo>
                  <a:pt x="1122" y="539"/>
                </a:lnTo>
                <a:lnTo>
                  <a:pt x="1147" y="563"/>
                </a:lnTo>
                <a:lnTo>
                  <a:pt x="1175" y="583"/>
                </a:lnTo>
                <a:lnTo>
                  <a:pt x="1208" y="597"/>
                </a:lnTo>
                <a:lnTo>
                  <a:pt x="1241" y="607"/>
                </a:lnTo>
                <a:lnTo>
                  <a:pt x="1283" y="608"/>
                </a:lnTo>
                <a:close/>
                <a:moveTo>
                  <a:pt x="2186" y="625"/>
                </a:moveTo>
                <a:lnTo>
                  <a:pt x="2134" y="623"/>
                </a:lnTo>
                <a:lnTo>
                  <a:pt x="2083" y="613"/>
                </a:lnTo>
                <a:lnTo>
                  <a:pt x="2034" y="597"/>
                </a:lnTo>
                <a:lnTo>
                  <a:pt x="1990" y="572"/>
                </a:lnTo>
                <a:lnTo>
                  <a:pt x="1947" y="539"/>
                </a:lnTo>
                <a:lnTo>
                  <a:pt x="1914" y="503"/>
                </a:lnTo>
                <a:lnTo>
                  <a:pt x="1888" y="464"/>
                </a:lnTo>
                <a:lnTo>
                  <a:pt x="1869" y="421"/>
                </a:lnTo>
                <a:lnTo>
                  <a:pt x="1857" y="373"/>
                </a:lnTo>
                <a:lnTo>
                  <a:pt x="1852" y="323"/>
                </a:lnTo>
                <a:lnTo>
                  <a:pt x="1852" y="276"/>
                </a:lnTo>
                <a:lnTo>
                  <a:pt x="1859" y="229"/>
                </a:lnTo>
                <a:lnTo>
                  <a:pt x="1874" y="184"/>
                </a:lnTo>
                <a:lnTo>
                  <a:pt x="1893" y="145"/>
                </a:lnTo>
                <a:lnTo>
                  <a:pt x="1893" y="145"/>
                </a:lnTo>
                <a:lnTo>
                  <a:pt x="1864" y="160"/>
                </a:lnTo>
                <a:lnTo>
                  <a:pt x="1834" y="170"/>
                </a:lnTo>
                <a:lnTo>
                  <a:pt x="1803" y="175"/>
                </a:lnTo>
                <a:lnTo>
                  <a:pt x="1770" y="172"/>
                </a:lnTo>
                <a:lnTo>
                  <a:pt x="1741" y="164"/>
                </a:lnTo>
                <a:lnTo>
                  <a:pt x="1711" y="150"/>
                </a:lnTo>
                <a:lnTo>
                  <a:pt x="1705" y="145"/>
                </a:lnTo>
                <a:lnTo>
                  <a:pt x="1687" y="135"/>
                </a:lnTo>
                <a:lnTo>
                  <a:pt x="1668" y="114"/>
                </a:lnTo>
                <a:lnTo>
                  <a:pt x="1652" y="90"/>
                </a:lnTo>
                <a:lnTo>
                  <a:pt x="1642" y="62"/>
                </a:lnTo>
                <a:lnTo>
                  <a:pt x="1643" y="33"/>
                </a:lnTo>
                <a:lnTo>
                  <a:pt x="1636" y="46"/>
                </a:lnTo>
                <a:lnTo>
                  <a:pt x="1620" y="63"/>
                </a:lnTo>
                <a:lnTo>
                  <a:pt x="1600" y="76"/>
                </a:lnTo>
                <a:lnTo>
                  <a:pt x="1575" y="81"/>
                </a:lnTo>
                <a:lnTo>
                  <a:pt x="1552" y="82"/>
                </a:lnTo>
                <a:lnTo>
                  <a:pt x="1529" y="73"/>
                </a:lnTo>
                <a:lnTo>
                  <a:pt x="1511" y="57"/>
                </a:lnTo>
                <a:lnTo>
                  <a:pt x="1501" y="40"/>
                </a:lnTo>
                <a:lnTo>
                  <a:pt x="1498" y="18"/>
                </a:lnTo>
                <a:lnTo>
                  <a:pt x="1501" y="10"/>
                </a:lnTo>
                <a:lnTo>
                  <a:pt x="1502" y="10"/>
                </a:lnTo>
                <a:lnTo>
                  <a:pt x="1502" y="11"/>
                </a:lnTo>
                <a:lnTo>
                  <a:pt x="1501" y="33"/>
                </a:lnTo>
                <a:lnTo>
                  <a:pt x="1509" y="51"/>
                </a:lnTo>
                <a:lnTo>
                  <a:pt x="1525" y="68"/>
                </a:lnTo>
                <a:lnTo>
                  <a:pt x="1545" y="77"/>
                </a:lnTo>
                <a:lnTo>
                  <a:pt x="1566" y="81"/>
                </a:lnTo>
                <a:lnTo>
                  <a:pt x="1588" y="77"/>
                </a:lnTo>
                <a:lnTo>
                  <a:pt x="1608" y="67"/>
                </a:lnTo>
                <a:lnTo>
                  <a:pt x="1631" y="49"/>
                </a:lnTo>
                <a:lnTo>
                  <a:pt x="1644" y="25"/>
                </a:lnTo>
                <a:lnTo>
                  <a:pt x="1646" y="11"/>
                </a:lnTo>
                <a:lnTo>
                  <a:pt x="1668" y="11"/>
                </a:lnTo>
                <a:lnTo>
                  <a:pt x="1662" y="38"/>
                </a:lnTo>
                <a:lnTo>
                  <a:pt x="1665" y="69"/>
                </a:lnTo>
                <a:lnTo>
                  <a:pt x="1678" y="97"/>
                </a:lnTo>
                <a:lnTo>
                  <a:pt x="1698" y="121"/>
                </a:lnTo>
                <a:lnTo>
                  <a:pt x="1726" y="138"/>
                </a:lnTo>
                <a:lnTo>
                  <a:pt x="1758" y="146"/>
                </a:lnTo>
                <a:lnTo>
                  <a:pt x="1790" y="142"/>
                </a:lnTo>
                <a:lnTo>
                  <a:pt x="1821" y="135"/>
                </a:lnTo>
                <a:lnTo>
                  <a:pt x="1846" y="118"/>
                </a:lnTo>
                <a:lnTo>
                  <a:pt x="1871" y="96"/>
                </a:lnTo>
                <a:lnTo>
                  <a:pt x="1887" y="67"/>
                </a:lnTo>
                <a:lnTo>
                  <a:pt x="1896" y="30"/>
                </a:lnTo>
                <a:lnTo>
                  <a:pt x="1897" y="13"/>
                </a:lnTo>
                <a:lnTo>
                  <a:pt x="1908" y="13"/>
                </a:lnTo>
                <a:lnTo>
                  <a:pt x="1908" y="28"/>
                </a:lnTo>
                <a:lnTo>
                  <a:pt x="1898" y="68"/>
                </a:lnTo>
                <a:lnTo>
                  <a:pt x="1878" y="102"/>
                </a:lnTo>
                <a:lnTo>
                  <a:pt x="1853" y="128"/>
                </a:lnTo>
                <a:lnTo>
                  <a:pt x="1823" y="146"/>
                </a:lnTo>
                <a:lnTo>
                  <a:pt x="1787" y="158"/>
                </a:lnTo>
                <a:lnTo>
                  <a:pt x="1751" y="159"/>
                </a:lnTo>
                <a:lnTo>
                  <a:pt x="1728" y="153"/>
                </a:lnTo>
                <a:lnTo>
                  <a:pt x="1734" y="156"/>
                </a:lnTo>
                <a:lnTo>
                  <a:pt x="1765" y="168"/>
                </a:lnTo>
                <a:lnTo>
                  <a:pt x="1799" y="169"/>
                </a:lnTo>
                <a:lnTo>
                  <a:pt x="1834" y="164"/>
                </a:lnTo>
                <a:lnTo>
                  <a:pt x="1866" y="153"/>
                </a:lnTo>
                <a:lnTo>
                  <a:pt x="1894" y="137"/>
                </a:lnTo>
                <a:lnTo>
                  <a:pt x="1910" y="122"/>
                </a:lnTo>
                <a:lnTo>
                  <a:pt x="1923" y="106"/>
                </a:lnTo>
                <a:lnTo>
                  <a:pt x="1934" y="95"/>
                </a:lnTo>
                <a:lnTo>
                  <a:pt x="1946" y="77"/>
                </a:lnTo>
                <a:lnTo>
                  <a:pt x="1962" y="37"/>
                </a:lnTo>
                <a:lnTo>
                  <a:pt x="1963" y="13"/>
                </a:lnTo>
                <a:lnTo>
                  <a:pt x="1972" y="13"/>
                </a:lnTo>
                <a:lnTo>
                  <a:pt x="1969" y="30"/>
                </a:lnTo>
                <a:lnTo>
                  <a:pt x="1958" y="67"/>
                </a:lnTo>
                <a:lnTo>
                  <a:pt x="1953" y="77"/>
                </a:lnTo>
                <a:lnTo>
                  <a:pt x="1956" y="73"/>
                </a:lnTo>
                <a:lnTo>
                  <a:pt x="1997" y="47"/>
                </a:lnTo>
                <a:lnTo>
                  <a:pt x="2044" y="30"/>
                </a:lnTo>
                <a:lnTo>
                  <a:pt x="2088" y="23"/>
                </a:lnTo>
                <a:lnTo>
                  <a:pt x="2133" y="27"/>
                </a:lnTo>
                <a:lnTo>
                  <a:pt x="2175" y="40"/>
                </a:lnTo>
                <a:lnTo>
                  <a:pt x="2214" y="60"/>
                </a:lnTo>
                <a:lnTo>
                  <a:pt x="2250" y="88"/>
                </a:lnTo>
                <a:lnTo>
                  <a:pt x="2276" y="122"/>
                </a:lnTo>
                <a:lnTo>
                  <a:pt x="2296" y="162"/>
                </a:lnTo>
                <a:lnTo>
                  <a:pt x="2302" y="201"/>
                </a:lnTo>
                <a:lnTo>
                  <a:pt x="2298" y="240"/>
                </a:lnTo>
                <a:lnTo>
                  <a:pt x="2285" y="276"/>
                </a:lnTo>
                <a:lnTo>
                  <a:pt x="2262" y="307"/>
                </a:lnTo>
                <a:lnTo>
                  <a:pt x="2280" y="281"/>
                </a:lnTo>
                <a:lnTo>
                  <a:pt x="2294" y="246"/>
                </a:lnTo>
                <a:lnTo>
                  <a:pt x="2299" y="209"/>
                </a:lnTo>
                <a:lnTo>
                  <a:pt x="2296" y="171"/>
                </a:lnTo>
                <a:lnTo>
                  <a:pt x="2278" y="134"/>
                </a:lnTo>
                <a:lnTo>
                  <a:pt x="2254" y="101"/>
                </a:lnTo>
                <a:lnTo>
                  <a:pt x="2225" y="70"/>
                </a:lnTo>
                <a:lnTo>
                  <a:pt x="2189" y="49"/>
                </a:lnTo>
                <a:lnTo>
                  <a:pt x="2148" y="33"/>
                </a:lnTo>
                <a:lnTo>
                  <a:pt x="2107" y="27"/>
                </a:lnTo>
                <a:lnTo>
                  <a:pt x="2065" y="29"/>
                </a:lnTo>
                <a:lnTo>
                  <a:pt x="2017" y="43"/>
                </a:lnTo>
                <a:lnTo>
                  <a:pt x="1978" y="65"/>
                </a:lnTo>
                <a:lnTo>
                  <a:pt x="1946" y="89"/>
                </a:lnTo>
                <a:lnTo>
                  <a:pt x="1941" y="98"/>
                </a:lnTo>
                <a:lnTo>
                  <a:pt x="1916" y="124"/>
                </a:lnTo>
                <a:lnTo>
                  <a:pt x="1913" y="126"/>
                </a:lnTo>
                <a:lnTo>
                  <a:pt x="1892" y="163"/>
                </a:lnTo>
                <a:lnTo>
                  <a:pt x="1874" y="205"/>
                </a:lnTo>
                <a:lnTo>
                  <a:pt x="1863" y="248"/>
                </a:lnTo>
                <a:lnTo>
                  <a:pt x="1858" y="293"/>
                </a:lnTo>
                <a:lnTo>
                  <a:pt x="1859" y="339"/>
                </a:lnTo>
                <a:lnTo>
                  <a:pt x="1868" y="384"/>
                </a:lnTo>
                <a:lnTo>
                  <a:pt x="1879" y="428"/>
                </a:lnTo>
                <a:lnTo>
                  <a:pt x="1899" y="468"/>
                </a:lnTo>
                <a:lnTo>
                  <a:pt x="1927" y="505"/>
                </a:lnTo>
                <a:lnTo>
                  <a:pt x="1966" y="542"/>
                </a:lnTo>
                <a:lnTo>
                  <a:pt x="2010" y="573"/>
                </a:lnTo>
                <a:lnTo>
                  <a:pt x="2058" y="592"/>
                </a:lnTo>
                <a:lnTo>
                  <a:pt x="2107" y="607"/>
                </a:lnTo>
                <a:lnTo>
                  <a:pt x="2161" y="613"/>
                </a:lnTo>
                <a:lnTo>
                  <a:pt x="2215" y="612"/>
                </a:lnTo>
                <a:lnTo>
                  <a:pt x="2266" y="603"/>
                </a:lnTo>
                <a:lnTo>
                  <a:pt x="2317" y="590"/>
                </a:lnTo>
                <a:lnTo>
                  <a:pt x="2367" y="567"/>
                </a:lnTo>
                <a:lnTo>
                  <a:pt x="2411" y="540"/>
                </a:lnTo>
                <a:lnTo>
                  <a:pt x="2453" y="505"/>
                </a:lnTo>
                <a:lnTo>
                  <a:pt x="2494" y="461"/>
                </a:lnTo>
                <a:lnTo>
                  <a:pt x="2528" y="415"/>
                </a:lnTo>
                <a:lnTo>
                  <a:pt x="2555" y="365"/>
                </a:lnTo>
                <a:lnTo>
                  <a:pt x="2576" y="310"/>
                </a:lnTo>
                <a:lnTo>
                  <a:pt x="2589" y="253"/>
                </a:lnTo>
                <a:lnTo>
                  <a:pt x="2593" y="196"/>
                </a:lnTo>
                <a:lnTo>
                  <a:pt x="2592" y="136"/>
                </a:lnTo>
                <a:lnTo>
                  <a:pt x="2583" y="81"/>
                </a:lnTo>
                <a:lnTo>
                  <a:pt x="2566" y="23"/>
                </a:lnTo>
                <a:lnTo>
                  <a:pt x="2563" y="18"/>
                </a:lnTo>
                <a:lnTo>
                  <a:pt x="2584" y="18"/>
                </a:lnTo>
                <a:lnTo>
                  <a:pt x="2598" y="64"/>
                </a:lnTo>
                <a:lnTo>
                  <a:pt x="2610" y="124"/>
                </a:lnTo>
                <a:lnTo>
                  <a:pt x="2611" y="188"/>
                </a:lnTo>
                <a:lnTo>
                  <a:pt x="2605" y="250"/>
                </a:lnTo>
                <a:lnTo>
                  <a:pt x="2594" y="310"/>
                </a:lnTo>
                <a:lnTo>
                  <a:pt x="2571" y="369"/>
                </a:lnTo>
                <a:lnTo>
                  <a:pt x="2542" y="423"/>
                </a:lnTo>
                <a:lnTo>
                  <a:pt x="2504" y="473"/>
                </a:lnTo>
                <a:lnTo>
                  <a:pt x="2468" y="511"/>
                </a:lnTo>
                <a:lnTo>
                  <a:pt x="2428" y="544"/>
                </a:lnTo>
                <a:lnTo>
                  <a:pt x="2384" y="573"/>
                </a:lnTo>
                <a:lnTo>
                  <a:pt x="2337" y="596"/>
                </a:lnTo>
                <a:lnTo>
                  <a:pt x="2288" y="611"/>
                </a:lnTo>
                <a:lnTo>
                  <a:pt x="2237" y="621"/>
                </a:lnTo>
                <a:lnTo>
                  <a:pt x="2186" y="625"/>
                </a:lnTo>
                <a:close/>
                <a:moveTo>
                  <a:pt x="324" y="614"/>
                </a:moveTo>
                <a:lnTo>
                  <a:pt x="329" y="573"/>
                </a:lnTo>
                <a:lnTo>
                  <a:pt x="346" y="520"/>
                </a:lnTo>
                <a:lnTo>
                  <a:pt x="371" y="475"/>
                </a:lnTo>
                <a:lnTo>
                  <a:pt x="401" y="436"/>
                </a:lnTo>
                <a:lnTo>
                  <a:pt x="438" y="401"/>
                </a:lnTo>
                <a:lnTo>
                  <a:pt x="442" y="399"/>
                </a:lnTo>
                <a:lnTo>
                  <a:pt x="417" y="331"/>
                </a:lnTo>
                <a:lnTo>
                  <a:pt x="384" y="260"/>
                </a:lnTo>
                <a:lnTo>
                  <a:pt x="339" y="186"/>
                </a:lnTo>
                <a:lnTo>
                  <a:pt x="288" y="112"/>
                </a:lnTo>
                <a:lnTo>
                  <a:pt x="251" y="63"/>
                </a:lnTo>
                <a:lnTo>
                  <a:pt x="260" y="77"/>
                </a:lnTo>
                <a:lnTo>
                  <a:pt x="283" y="129"/>
                </a:lnTo>
                <a:lnTo>
                  <a:pt x="300" y="174"/>
                </a:lnTo>
                <a:lnTo>
                  <a:pt x="307" y="218"/>
                </a:lnTo>
                <a:lnTo>
                  <a:pt x="309" y="260"/>
                </a:lnTo>
                <a:lnTo>
                  <a:pt x="308" y="299"/>
                </a:lnTo>
                <a:lnTo>
                  <a:pt x="297" y="333"/>
                </a:lnTo>
                <a:lnTo>
                  <a:pt x="285" y="363"/>
                </a:lnTo>
                <a:lnTo>
                  <a:pt x="270" y="387"/>
                </a:lnTo>
                <a:lnTo>
                  <a:pt x="253" y="408"/>
                </a:lnTo>
                <a:lnTo>
                  <a:pt x="233" y="424"/>
                </a:lnTo>
                <a:lnTo>
                  <a:pt x="200" y="448"/>
                </a:lnTo>
                <a:lnTo>
                  <a:pt x="162" y="458"/>
                </a:lnTo>
                <a:lnTo>
                  <a:pt x="143" y="461"/>
                </a:lnTo>
                <a:lnTo>
                  <a:pt x="181" y="471"/>
                </a:lnTo>
                <a:lnTo>
                  <a:pt x="214" y="491"/>
                </a:lnTo>
                <a:lnTo>
                  <a:pt x="243" y="514"/>
                </a:lnTo>
                <a:lnTo>
                  <a:pt x="247" y="520"/>
                </a:lnTo>
                <a:lnTo>
                  <a:pt x="250" y="521"/>
                </a:lnTo>
                <a:lnTo>
                  <a:pt x="281" y="544"/>
                </a:lnTo>
                <a:lnTo>
                  <a:pt x="307" y="577"/>
                </a:lnTo>
                <a:lnTo>
                  <a:pt x="324" y="614"/>
                </a:lnTo>
                <a:close/>
                <a:moveTo>
                  <a:pt x="159" y="775"/>
                </a:moveTo>
                <a:lnTo>
                  <a:pt x="125" y="774"/>
                </a:lnTo>
                <a:lnTo>
                  <a:pt x="162" y="774"/>
                </a:lnTo>
                <a:lnTo>
                  <a:pt x="159" y="775"/>
                </a:lnTo>
                <a:close/>
                <a:moveTo>
                  <a:pt x="398" y="823"/>
                </a:moveTo>
                <a:lnTo>
                  <a:pt x="425" y="784"/>
                </a:lnTo>
                <a:lnTo>
                  <a:pt x="447" y="736"/>
                </a:lnTo>
                <a:lnTo>
                  <a:pt x="461" y="683"/>
                </a:lnTo>
                <a:lnTo>
                  <a:pt x="469" y="611"/>
                </a:lnTo>
                <a:lnTo>
                  <a:pt x="470" y="539"/>
                </a:lnTo>
                <a:lnTo>
                  <a:pt x="459" y="470"/>
                </a:lnTo>
                <a:lnTo>
                  <a:pt x="445" y="410"/>
                </a:lnTo>
                <a:lnTo>
                  <a:pt x="440" y="415"/>
                </a:lnTo>
                <a:lnTo>
                  <a:pt x="403" y="448"/>
                </a:lnTo>
                <a:lnTo>
                  <a:pt x="377" y="486"/>
                </a:lnTo>
                <a:lnTo>
                  <a:pt x="354" y="529"/>
                </a:lnTo>
                <a:lnTo>
                  <a:pt x="340" y="573"/>
                </a:lnTo>
                <a:lnTo>
                  <a:pt x="333" y="619"/>
                </a:lnTo>
                <a:lnTo>
                  <a:pt x="335" y="668"/>
                </a:lnTo>
                <a:lnTo>
                  <a:pt x="344" y="713"/>
                </a:lnTo>
                <a:lnTo>
                  <a:pt x="359" y="756"/>
                </a:lnTo>
                <a:lnTo>
                  <a:pt x="381" y="799"/>
                </a:lnTo>
                <a:lnTo>
                  <a:pt x="398" y="823"/>
                </a:lnTo>
                <a:close/>
                <a:moveTo>
                  <a:pt x="164" y="826"/>
                </a:moveTo>
                <a:lnTo>
                  <a:pt x="141" y="818"/>
                </a:lnTo>
                <a:lnTo>
                  <a:pt x="113" y="798"/>
                </a:lnTo>
                <a:lnTo>
                  <a:pt x="91" y="772"/>
                </a:lnTo>
                <a:lnTo>
                  <a:pt x="75" y="740"/>
                </a:lnTo>
                <a:lnTo>
                  <a:pt x="73" y="705"/>
                </a:lnTo>
                <a:lnTo>
                  <a:pt x="78" y="739"/>
                </a:lnTo>
                <a:lnTo>
                  <a:pt x="90" y="769"/>
                </a:lnTo>
                <a:lnTo>
                  <a:pt x="111" y="795"/>
                </a:lnTo>
                <a:lnTo>
                  <a:pt x="139" y="816"/>
                </a:lnTo>
                <a:lnTo>
                  <a:pt x="164" y="826"/>
                </a:lnTo>
                <a:close/>
                <a:moveTo>
                  <a:pt x="170" y="828"/>
                </a:moveTo>
                <a:lnTo>
                  <a:pt x="169" y="828"/>
                </a:lnTo>
                <a:lnTo>
                  <a:pt x="164" y="826"/>
                </a:lnTo>
                <a:lnTo>
                  <a:pt x="170" y="828"/>
                </a:lnTo>
                <a:close/>
                <a:moveTo>
                  <a:pt x="867" y="890"/>
                </a:moveTo>
                <a:lnTo>
                  <a:pt x="907" y="862"/>
                </a:lnTo>
                <a:lnTo>
                  <a:pt x="953" y="818"/>
                </a:lnTo>
                <a:lnTo>
                  <a:pt x="993" y="766"/>
                </a:lnTo>
                <a:lnTo>
                  <a:pt x="1025" y="710"/>
                </a:lnTo>
                <a:lnTo>
                  <a:pt x="1042" y="658"/>
                </a:lnTo>
                <a:lnTo>
                  <a:pt x="1049" y="602"/>
                </a:lnTo>
                <a:lnTo>
                  <a:pt x="1052" y="543"/>
                </a:lnTo>
                <a:lnTo>
                  <a:pt x="1046" y="485"/>
                </a:lnTo>
                <a:lnTo>
                  <a:pt x="1046" y="483"/>
                </a:lnTo>
                <a:lnTo>
                  <a:pt x="1033" y="478"/>
                </a:lnTo>
                <a:lnTo>
                  <a:pt x="956" y="445"/>
                </a:lnTo>
                <a:lnTo>
                  <a:pt x="883" y="409"/>
                </a:lnTo>
                <a:lnTo>
                  <a:pt x="790" y="363"/>
                </a:lnTo>
                <a:lnTo>
                  <a:pt x="694" y="313"/>
                </a:lnTo>
                <a:lnTo>
                  <a:pt x="602" y="257"/>
                </a:lnTo>
                <a:lnTo>
                  <a:pt x="508" y="197"/>
                </a:lnTo>
                <a:lnTo>
                  <a:pt x="418" y="134"/>
                </a:lnTo>
                <a:lnTo>
                  <a:pt x="387" y="111"/>
                </a:lnTo>
                <a:lnTo>
                  <a:pt x="411" y="136"/>
                </a:lnTo>
                <a:lnTo>
                  <a:pt x="506" y="250"/>
                </a:lnTo>
                <a:lnTo>
                  <a:pt x="578" y="345"/>
                </a:lnTo>
                <a:lnTo>
                  <a:pt x="627" y="348"/>
                </a:lnTo>
                <a:lnTo>
                  <a:pt x="668" y="356"/>
                </a:lnTo>
                <a:lnTo>
                  <a:pt x="708" y="370"/>
                </a:lnTo>
                <a:lnTo>
                  <a:pt x="741" y="394"/>
                </a:lnTo>
                <a:lnTo>
                  <a:pt x="771" y="423"/>
                </a:lnTo>
                <a:lnTo>
                  <a:pt x="793" y="457"/>
                </a:lnTo>
                <a:lnTo>
                  <a:pt x="810" y="496"/>
                </a:lnTo>
                <a:lnTo>
                  <a:pt x="815" y="538"/>
                </a:lnTo>
                <a:lnTo>
                  <a:pt x="813" y="582"/>
                </a:lnTo>
                <a:lnTo>
                  <a:pt x="805" y="604"/>
                </a:lnTo>
                <a:lnTo>
                  <a:pt x="812" y="563"/>
                </a:lnTo>
                <a:lnTo>
                  <a:pt x="811" y="523"/>
                </a:lnTo>
                <a:lnTo>
                  <a:pt x="798" y="483"/>
                </a:lnTo>
                <a:lnTo>
                  <a:pt x="782" y="448"/>
                </a:lnTo>
                <a:lnTo>
                  <a:pt x="758" y="418"/>
                </a:lnTo>
                <a:lnTo>
                  <a:pt x="727" y="392"/>
                </a:lnTo>
                <a:lnTo>
                  <a:pt x="693" y="373"/>
                </a:lnTo>
                <a:lnTo>
                  <a:pt x="656" y="360"/>
                </a:lnTo>
                <a:lnTo>
                  <a:pt x="610" y="353"/>
                </a:lnTo>
                <a:lnTo>
                  <a:pt x="584" y="354"/>
                </a:lnTo>
                <a:lnTo>
                  <a:pt x="593" y="365"/>
                </a:lnTo>
                <a:lnTo>
                  <a:pt x="667" y="475"/>
                </a:lnTo>
                <a:lnTo>
                  <a:pt x="733" y="586"/>
                </a:lnTo>
                <a:lnTo>
                  <a:pt x="791" y="695"/>
                </a:lnTo>
                <a:lnTo>
                  <a:pt x="834" y="802"/>
                </a:lnTo>
                <a:lnTo>
                  <a:pt x="867" y="890"/>
                </a:lnTo>
                <a:close/>
                <a:moveTo>
                  <a:pt x="500" y="911"/>
                </a:moveTo>
                <a:lnTo>
                  <a:pt x="516" y="886"/>
                </a:lnTo>
                <a:lnTo>
                  <a:pt x="537" y="846"/>
                </a:lnTo>
                <a:lnTo>
                  <a:pt x="554" y="799"/>
                </a:lnTo>
                <a:lnTo>
                  <a:pt x="567" y="747"/>
                </a:lnTo>
                <a:lnTo>
                  <a:pt x="577" y="692"/>
                </a:lnTo>
                <a:lnTo>
                  <a:pt x="580" y="634"/>
                </a:lnTo>
                <a:lnTo>
                  <a:pt x="577" y="572"/>
                </a:lnTo>
                <a:lnTo>
                  <a:pt x="569" y="507"/>
                </a:lnTo>
                <a:lnTo>
                  <a:pt x="551" y="440"/>
                </a:lnTo>
                <a:lnTo>
                  <a:pt x="528" y="368"/>
                </a:lnTo>
                <a:lnTo>
                  <a:pt x="527" y="366"/>
                </a:lnTo>
                <a:lnTo>
                  <a:pt x="520" y="368"/>
                </a:lnTo>
                <a:lnTo>
                  <a:pt x="479" y="387"/>
                </a:lnTo>
                <a:lnTo>
                  <a:pt x="489" y="419"/>
                </a:lnTo>
                <a:lnTo>
                  <a:pt x="503" y="469"/>
                </a:lnTo>
                <a:lnTo>
                  <a:pt x="510" y="513"/>
                </a:lnTo>
                <a:lnTo>
                  <a:pt x="514" y="555"/>
                </a:lnTo>
                <a:lnTo>
                  <a:pt x="516" y="588"/>
                </a:lnTo>
                <a:lnTo>
                  <a:pt x="514" y="619"/>
                </a:lnTo>
                <a:lnTo>
                  <a:pt x="512" y="641"/>
                </a:lnTo>
                <a:lnTo>
                  <a:pt x="510" y="658"/>
                </a:lnTo>
                <a:lnTo>
                  <a:pt x="509" y="667"/>
                </a:lnTo>
                <a:lnTo>
                  <a:pt x="506" y="672"/>
                </a:lnTo>
                <a:lnTo>
                  <a:pt x="494" y="726"/>
                </a:lnTo>
                <a:lnTo>
                  <a:pt x="473" y="775"/>
                </a:lnTo>
                <a:lnTo>
                  <a:pt x="444" y="820"/>
                </a:lnTo>
                <a:lnTo>
                  <a:pt x="419" y="849"/>
                </a:lnTo>
                <a:lnTo>
                  <a:pt x="442" y="872"/>
                </a:lnTo>
                <a:lnTo>
                  <a:pt x="485" y="903"/>
                </a:lnTo>
                <a:lnTo>
                  <a:pt x="500" y="911"/>
                </a:lnTo>
                <a:close/>
                <a:moveTo>
                  <a:pt x="575" y="943"/>
                </a:moveTo>
                <a:lnTo>
                  <a:pt x="591" y="913"/>
                </a:lnTo>
                <a:lnTo>
                  <a:pt x="622" y="834"/>
                </a:lnTo>
                <a:lnTo>
                  <a:pt x="642" y="757"/>
                </a:lnTo>
                <a:lnTo>
                  <a:pt x="649" y="678"/>
                </a:lnTo>
                <a:lnTo>
                  <a:pt x="649" y="599"/>
                </a:lnTo>
                <a:lnTo>
                  <a:pt x="637" y="521"/>
                </a:lnTo>
                <a:lnTo>
                  <a:pt x="623" y="470"/>
                </a:lnTo>
                <a:lnTo>
                  <a:pt x="620" y="465"/>
                </a:lnTo>
                <a:lnTo>
                  <a:pt x="552" y="359"/>
                </a:lnTo>
                <a:lnTo>
                  <a:pt x="542" y="362"/>
                </a:lnTo>
                <a:lnTo>
                  <a:pt x="569" y="433"/>
                </a:lnTo>
                <a:lnTo>
                  <a:pt x="589" y="501"/>
                </a:lnTo>
                <a:lnTo>
                  <a:pt x="601" y="566"/>
                </a:lnTo>
                <a:lnTo>
                  <a:pt x="606" y="629"/>
                </a:lnTo>
                <a:lnTo>
                  <a:pt x="605" y="687"/>
                </a:lnTo>
                <a:lnTo>
                  <a:pt x="598" y="741"/>
                </a:lnTo>
                <a:lnTo>
                  <a:pt x="586" y="792"/>
                </a:lnTo>
                <a:lnTo>
                  <a:pt x="569" y="837"/>
                </a:lnTo>
                <a:lnTo>
                  <a:pt x="547" y="879"/>
                </a:lnTo>
                <a:lnTo>
                  <a:pt x="525" y="915"/>
                </a:lnTo>
                <a:lnTo>
                  <a:pt x="520" y="922"/>
                </a:lnTo>
                <a:lnTo>
                  <a:pt x="529" y="927"/>
                </a:lnTo>
                <a:lnTo>
                  <a:pt x="575" y="943"/>
                </a:lnTo>
                <a:close/>
                <a:moveTo>
                  <a:pt x="683" y="954"/>
                </a:moveTo>
                <a:lnTo>
                  <a:pt x="738" y="945"/>
                </a:lnTo>
                <a:lnTo>
                  <a:pt x="798" y="927"/>
                </a:lnTo>
                <a:lnTo>
                  <a:pt x="818" y="917"/>
                </a:lnTo>
                <a:lnTo>
                  <a:pt x="816" y="910"/>
                </a:lnTo>
                <a:lnTo>
                  <a:pt x="781" y="801"/>
                </a:lnTo>
                <a:lnTo>
                  <a:pt x="738" y="691"/>
                </a:lnTo>
                <a:lnTo>
                  <a:pt x="684" y="577"/>
                </a:lnTo>
                <a:lnTo>
                  <a:pt x="635" y="491"/>
                </a:lnTo>
                <a:lnTo>
                  <a:pt x="636" y="495"/>
                </a:lnTo>
                <a:lnTo>
                  <a:pt x="652" y="569"/>
                </a:lnTo>
                <a:lnTo>
                  <a:pt x="659" y="646"/>
                </a:lnTo>
                <a:lnTo>
                  <a:pt x="656" y="722"/>
                </a:lnTo>
                <a:lnTo>
                  <a:pt x="641" y="800"/>
                </a:lnTo>
                <a:lnTo>
                  <a:pt x="621" y="869"/>
                </a:lnTo>
                <a:lnTo>
                  <a:pt x="590" y="936"/>
                </a:lnTo>
                <a:lnTo>
                  <a:pt x="584" y="945"/>
                </a:lnTo>
                <a:lnTo>
                  <a:pt x="631" y="952"/>
                </a:lnTo>
                <a:lnTo>
                  <a:pt x="683" y="954"/>
                </a:lnTo>
                <a:close/>
                <a:moveTo>
                  <a:pt x="1054" y="1075"/>
                </a:moveTo>
                <a:lnTo>
                  <a:pt x="1032" y="1072"/>
                </a:lnTo>
                <a:lnTo>
                  <a:pt x="1030" y="1071"/>
                </a:lnTo>
                <a:lnTo>
                  <a:pt x="1054" y="1075"/>
                </a:lnTo>
                <a:close/>
                <a:moveTo>
                  <a:pt x="241" y="1205"/>
                </a:moveTo>
                <a:lnTo>
                  <a:pt x="271" y="1197"/>
                </a:lnTo>
                <a:lnTo>
                  <a:pt x="337" y="1171"/>
                </a:lnTo>
                <a:lnTo>
                  <a:pt x="402" y="1134"/>
                </a:lnTo>
                <a:lnTo>
                  <a:pt x="459" y="1091"/>
                </a:lnTo>
                <a:lnTo>
                  <a:pt x="511" y="1038"/>
                </a:lnTo>
                <a:lnTo>
                  <a:pt x="555" y="978"/>
                </a:lnTo>
                <a:lnTo>
                  <a:pt x="567" y="957"/>
                </a:lnTo>
                <a:lnTo>
                  <a:pt x="525" y="941"/>
                </a:lnTo>
                <a:lnTo>
                  <a:pt x="511" y="933"/>
                </a:lnTo>
                <a:lnTo>
                  <a:pt x="499" y="948"/>
                </a:lnTo>
                <a:lnTo>
                  <a:pt x="470" y="976"/>
                </a:lnTo>
                <a:lnTo>
                  <a:pt x="429" y="1010"/>
                </a:lnTo>
                <a:lnTo>
                  <a:pt x="381" y="1037"/>
                </a:lnTo>
                <a:lnTo>
                  <a:pt x="330" y="1057"/>
                </a:lnTo>
                <a:lnTo>
                  <a:pt x="278" y="1068"/>
                </a:lnTo>
                <a:lnTo>
                  <a:pt x="223" y="1075"/>
                </a:lnTo>
                <a:lnTo>
                  <a:pt x="169" y="1070"/>
                </a:lnTo>
                <a:lnTo>
                  <a:pt x="129" y="1062"/>
                </a:lnTo>
                <a:lnTo>
                  <a:pt x="129" y="1062"/>
                </a:lnTo>
                <a:lnTo>
                  <a:pt x="173" y="1106"/>
                </a:lnTo>
                <a:lnTo>
                  <a:pt x="213" y="1156"/>
                </a:lnTo>
                <a:lnTo>
                  <a:pt x="241" y="1205"/>
                </a:lnTo>
                <a:close/>
                <a:moveTo>
                  <a:pt x="1810" y="1255"/>
                </a:moveTo>
                <a:lnTo>
                  <a:pt x="1802" y="1254"/>
                </a:lnTo>
                <a:lnTo>
                  <a:pt x="1793" y="1249"/>
                </a:lnTo>
                <a:lnTo>
                  <a:pt x="1783" y="1245"/>
                </a:lnTo>
                <a:lnTo>
                  <a:pt x="1774" y="1239"/>
                </a:lnTo>
                <a:lnTo>
                  <a:pt x="1767" y="1233"/>
                </a:lnTo>
                <a:lnTo>
                  <a:pt x="1758" y="1218"/>
                </a:lnTo>
                <a:lnTo>
                  <a:pt x="1754" y="1204"/>
                </a:lnTo>
                <a:lnTo>
                  <a:pt x="1752" y="1192"/>
                </a:lnTo>
                <a:lnTo>
                  <a:pt x="1751" y="1183"/>
                </a:lnTo>
                <a:lnTo>
                  <a:pt x="1758" y="1160"/>
                </a:lnTo>
                <a:lnTo>
                  <a:pt x="1767" y="1148"/>
                </a:lnTo>
                <a:lnTo>
                  <a:pt x="1772" y="1142"/>
                </a:lnTo>
                <a:lnTo>
                  <a:pt x="1778" y="1140"/>
                </a:lnTo>
                <a:lnTo>
                  <a:pt x="1774" y="1143"/>
                </a:lnTo>
                <a:lnTo>
                  <a:pt x="1769" y="1149"/>
                </a:lnTo>
                <a:lnTo>
                  <a:pt x="1766" y="1156"/>
                </a:lnTo>
                <a:lnTo>
                  <a:pt x="1764" y="1163"/>
                </a:lnTo>
                <a:lnTo>
                  <a:pt x="1764" y="1171"/>
                </a:lnTo>
                <a:lnTo>
                  <a:pt x="1763" y="1181"/>
                </a:lnTo>
                <a:lnTo>
                  <a:pt x="1765" y="1191"/>
                </a:lnTo>
                <a:lnTo>
                  <a:pt x="1772" y="1202"/>
                </a:lnTo>
                <a:lnTo>
                  <a:pt x="1776" y="1210"/>
                </a:lnTo>
                <a:lnTo>
                  <a:pt x="1782" y="1213"/>
                </a:lnTo>
                <a:lnTo>
                  <a:pt x="1786" y="1215"/>
                </a:lnTo>
                <a:lnTo>
                  <a:pt x="1788" y="1217"/>
                </a:lnTo>
                <a:lnTo>
                  <a:pt x="1790" y="1218"/>
                </a:lnTo>
                <a:lnTo>
                  <a:pt x="1794" y="1220"/>
                </a:lnTo>
                <a:lnTo>
                  <a:pt x="1796" y="1223"/>
                </a:lnTo>
                <a:lnTo>
                  <a:pt x="1798" y="1227"/>
                </a:lnTo>
                <a:lnTo>
                  <a:pt x="1799" y="1231"/>
                </a:lnTo>
                <a:lnTo>
                  <a:pt x="1798" y="1233"/>
                </a:lnTo>
                <a:lnTo>
                  <a:pt x="1805" y="1235"/>
                </a:lnTo>
                <a:lnTo>
                  <a:pt x="1811" y="1233"/>
                </a:lnTo>
                <a:lnTo>
                  <a:pt x="1816" y="1233"/>
                </a:lnTo>
                <a:lnTo>
                  <a:pt x="1819" y="1232"/>
                </a:lnTo>
                <a:lnTo>
                  <a:pt x="1822" y="1231"/>
                </a:lnTo>
                <a:lnTo>
                  <a:pt x="1824" y="1229"/>
                </a:lnTo>
                <a:lnTo>
                  <a:pt x="1829" y="1230"/>
                </a:lnTo>
                <a:lnTo>
                  <a:pt x="1834" y="1232"/>
                </a:lnTo>
                <a:lnTo>
                  <a:pt x="1836" y="1233"/>
                </a:lnTo>
                <a:lnTo>
                  <a:pt x="1837" y="1239"/>
                </a:lnTo>
                <a:lnTo>
                  <a:pt x="1836" y="1244"/>
                </a:lnTo>
                <a:lnTo>
                  <a:pt x="1834" y="1247"/>
                </a:lnTo>
                <a:lnTo>
                  <a:pt x="1831" y="1251"/>
                </a:lnTo>
                <a:lnTo>
                  <a:pt x="1826" y="1252"/>
                </a:lnTo>
                <a:lnTo>
                  <a:pt x="1822" y="1254"/>
                </a:lnTo>
                <a:lnTo>
                  <a:pt x="1817" y="1255"/>
                </a:lnTo>
                <a:lnTo>
                  <a:pt x="1810" y="1255"/>
                </a:lnTo>
                <a:close/>
                <a:moveTo>
                  <a:pt x="15" y="1615"/>
                </a:moveTo>
                <a:lnTo>
                  <a:pt x="6" y="1613"/>
                </a:lnTo>
                <a:lnTo>
                  <a:pt x="6" y="1570"/>
                </a:lnTo>
                <a:lnTo>
                  <a:pt x="15" y="1567"/>
                </a:lnTo>
                <a:lnTo>
                  <a:pt x="30" y="1559"/>
                </a:lnTo>
                <a:lnTo>
                  <a:pt x="46" y="1550"/>
                </a:lnTo>
                <a:lnTo>
                  <a:pt x="63" y="1541"/>
                </a:lnTo>
                <a:lnTo>
                  <a:pt x="78" y="1526"/>
                </a:lnTo>
                <a:lnTo>
                  <a:pt x="90" y="1508"/>
                </a:lnTo>
                <a:lnTo>
                  <a:pt x="99" y="1484"/>
                </a:lnTo>
                <a:lnTo>
                  <a:pt x="102" y="1455"/>
                </a:lnTo>
                <a:lnTo>
                  <a:pt x="98" y="1415"/>
                </a:lnTo>
                <a:lnTo>
                  <a:pt x="84" y="1375"/>
                </a:lnTo>
                <a:lnTo>
                  <a:pt x="63" y="1341"/>
                </a:lnTo>
                <a:lnTo>
                  <a:pt x="34" y="1314"/>
                </a:lnTo>
                <a:lnTo>
                  <a:pt x="8" y="1298"/>
                </a:lnTo>
                <a:lnTo>
                  <a:pt x="8" y="1289"/>
                </a:lnTo>
                <a:lnTo>
                  <a:pt x="22" y="1295"/>
                </a:lnTo>
                <a:lnTo>
                  <a:pt x="59" y="1317"/>
                </a:lnTo>
                <a:lnTo>
                  <a:pt x="87" y="1346"/>
                </a:lnTo>
                <a:lnTo>
                  <a:pt x="109" y="1378"/>
                </a:lnTo>
                <a:lnTo>
                  <a:pt x="123" y="1418"/>
                </a:lnTo>
                <a:lnTo>
                  <a:pt x="130" y="1456"/>
                </a:lnTo>
                <a:lnTo>
                  <a:pt x="127" y="1496"/>
                </a:lnTo>
                <a:lnTo>
                  <a:pt x="115" y="1537"/>
                </a:lnTo>
                <a:lnTo>
                  <a:pt x="105" y="1557"/>
                </a:lnTo>
                <a:lnTo>
                  <a:pt x="91" y="1575"/>
                </a:lnTo>
                <a:lnTo>
                  <a:pt x="73" y="1594"/>
                </a:lnTo>
                <a:lnTo>
                  <a:pt x="54" y="1605"/>
                </a:lnTo>
                <a:lnTo>
                  <a:pt x="33" y="1612"/>
                </a:lnTo>
                <a:lnTo>
                  <a:pt x="15" y="1615"/>
                </a:lnTo>
                <a:close/>
                <a:moveTo>
                  <a:pt x="4" y="2362"/>
                </a:moveTo>
                <a:lnTo>
                  <a:pt x="0" y="2362"/>
                </a:lnTo>
                <a:lnTo>
                  <a:pt x="1" y="2328"/>
                </a:lnTo>
                <a:lnTo>
                  <a:pt x="84" y="2323"/>
                </a:lnTo>
                <a:lnTo>
                  <a:pt x="169" y="2311"/>
                </a:lnTo>
                <a:lnTo>
                  <a:pt x="253" y="2290"/>
                </a:lnTo>
                <a:lnTo>
                  <a:pt x="332" y="2261"/>
                </a:lnTo>
                <a:lnTo>
                  <a:pt x="410" y="2225"/>
                </a:lnTo>
                <a:lnTo>
                  <a:pt x="484" y="2180"/>
                </a:lnTo>
                <a:lnTo>
                  <a:pt x="554" y="2128"/>
                </a:lnTo>
                <a:lnTo>
                  <a:pt x="596" y="2093"/>
                </a:lnTo>
                <a:lnTo>
                  <a:pt x="638" y="2051"/>
                </a:lnTo>
                <a:lnTo>
                  <a:pt x="676" y="2001"/>
                </a:lnTo>
                <a:lnTo>
                  <a:pt x="714" y="1946"/>
                </a:lnTo>
                <a:lnTo>
                  <a:pt x="749" y="1885"/>
                </a:lnTo>
                <a:lnTo>
                  <a:pt x="780" y="1819"/>
                </a:lnTo>
                <a:lnTo>
                  <a:pt x="809" y="1747"/>
                </a:lnTo>
                <a:lnTo>
                  <a:pt x="833" y="1669"/>
                </a:lnTo>
                <a:lnTo>
                  <a:pt x="851" y="1588"/>
                </a:lnTo>
                <a:lnTo>
                  <a:pt x="866" y="1501"/>
                </a:lnTo>
                <a:lnTo>
                  <a:pt x="874" y="1413"/>
                </a:lnTo>
                <a:lnTo>
                  <a:pt x="876" y="1318"/>
                </a:lnTo>
                <a:lnTo>
                  <a:pt x="873" y="1220"/>
                </a:lnTo>
                <a:lnTo>
                  <a:pt x="861" y="1120"/>
                </a:lnTo>
                <a:lnTo>
                  <a:pt x="843" y="1016"/>
                </a:lnTo>
                <a:lnTo>
                  <a:pt x="824" y="942"/>
                </a:lnTo>
                <a:lnTo>
                  <a:pt x="773" y="963"/>
                </a:lnTo>
                <a:lnTo>
                  <a:pt x="711" y="975"/>
                </a:lnTo>
                <a:lnTo>
                  <a:pt x="648" y="975"/>
                </a:lnTo>
                <a:lnTo>
                  <a:pt x="583" y="963"/>
                </a:lnTo>
                <a:lnTo>
                  <a:pt x="575" y="960"/>
                </a:lnTo>
                <a:lnTo>
                  <a:pt x="553" y="998"/>
                </a:lnTo>
                <a:lnTo>
                  <a:pt x="508" y="1054"/>
                </a:lnTo>
                <a:lnTo>
                  <a:pt x="459" y="1106"/>
                </a:lnTo>
                <a:lnTo>
                  <a:pt x="400" y="1149"/>
                </a:lnTo>
                <a:lnTo>
                  <a:pt x="340" y="1184"/>
                </a:lnTo>
                <a:lnTo>
                  <a:pt x="274" y="1211"/>
                </a:lnTo>
                <a:lnTo>
                  <a:pt x="247" y="1217"/>
                </a:lnTo>
                <a:lnTo>
                  <a:pt x="268" y="1269"/>
                </a:lnTo>
                <a:lnTo>
                  <a:pt x="283" y="1328"/>
                </a:lnTo>
                <a:lnTo>
                  <a:pt x="285" y="1386"/>
                </a:lnTo>
                <a:lnTo>
                  <a:pt x="283" y="1446"/>
                </a:lnTo>
                <a:lnTo>
                  <a:pt x="270" y="1505"/>
                </a:lnTo>
                <a:lnTo>
                  <a:pt x="249" y="1562"/>
                </a:lnTo>
                <a:lnTo>
                  <a:pt x="223" y="1613"/>
                </a:lnTo>
                <a:lnTo>
                  <a:pt x="188" y="1662"/>
                </a:lnTo>
                <a:lnTo>
                  <a:pt x="145" y="1704"/>
                </a:lnTo>
                <a:lnTo>
                  <a:pt x="95" y="1740"/>
                </a:lnTo>
                <a:lnTo>
                  <a:pt x="43" y="1762"/>
                </a:lnTo>
                <a:lnTo>
                  <a:pt x="5" y="1770"/>
                </a:lnTo>
                <a:lnTo>
                  <a:pt x="5" y="1764"/>
                </a:lnTo>
                <a:lnTo>
                  <a:pt x="27" y="1761"/>
                </a:lnTo>
                <a:lnTo>
                  <a:pt x="76" y="1744"/>
                </a:lnTo>
                <a:lnTo>
                  <a:pt x="124" y="1713"/>
                </a:lnTo>
                <a:lnTo>
                  <a:pt x="166" y="1674"/>
                </a:lnTo>
                <a:lnTo>
                  <a:pt x="203" y="1630"/>
                </a:lnTo>
                <a:lnTo>
                  <a:pt x="232" y="1582"/>
                </a:lnTo>
                <a:lnTo>
                  <a:pt x="255" y="1529"/>
                </a:lnTo>
                <a:lnTo>
                  <a:pt x="261" y="1507"/>
                </a:lnTo>
                <a:lnTo>
                  <a:pt x="248" y="1537"/>
                </a:lnTo>
                <a:lnTo>
                  <a:pt x="218" y="1582"/>
                </a:lnTo>
                <a:lnTo>
                  <a:pt x="181" y="1626"/>
                </a:lnTo>
                <a:lnTo>
                  <a:pt x="143" y="1657"/>
                </a:lnTo>
                <a:lnTo>
                  <a:pt x="102" y="1681"/>
                </a:lnTo>
                <a:lnTo>
                  <a:pt x="57" y="1700"/>
                </a:lnTo>
                <a:lnTo>
                  <a:pt x="11" y="1711"/>
                </a:lnTo>
                <a:lnTo>
                  <a:pt x="5" y="1711"/>
                </a:lnTo>
                <a:lnTo>
                  <a:pt x="5" y="1700"/>
                </a:lnTo>
                <a:lnTo>
                  <a:pt x="36" y="1695"/>
                </a:lnTo>
                <a:lnTo>
                  <a:pt x="76" y="1681"/>
                </a:lnTo>
                <a:lnTo>
                  <a:pt x="114" y="1663"/>
                </a:lnTo>
                <a:lnTo>
                  <a:pt x="150" y="1639"/>
                </a:lnTo>
                <a:lnTo>
                  <a:pt x="190" y="1600"/>
                </a:lnTo>
                <a:lnTo>
                  <a:pt x="225" y="1553"/>
                </a:lnTo>
                <a:lnTo>
                  <a:pt x="252" y="1498"/>
                </a:lnTo>
                <a:lnTo>
                  <a:pt x="270" y="1443"/>
                </a:lnTo>
                <a:lnTo>
                  <a:pt x="277" y="1383"/>
                </a:lnTo>
                <a:lnTo>
                  <a:pt x="274" y="1332"/>
                </a:lnTo>
                <a:lnTo>
                  <a:pt x="269" y="1306"/>
                </a:lnTo>
                <a:lnTo>
                  <a:pt x="253" y="1251"/>
                </a:lnTo>
                <a:lnTo>
                  <a:pt x="238" y="1219"/>
                </a:lnTo>
                <a:lnTo>
                  <a:pt x="205" y="1227"/>
                </a:lnTo>
                <a:lnTo>
                  <a:pt x="132" y="1231"/>
                </a:lnTo>
                <a:lnTo>
                  <a:pt x="57" y="1224"/>
                </a:lnTo>
                <a:lnTo>
                  <a:pt x="8" y="1211"/>
                </a:lnTo>
                <a:lnTo>
                  <a:pt x="8" y="1205"/>
                </a:lnTo>
                <a:lnTo>
                  <a:pt x="49" y="1213"/>
                </a:lnTo>
                <a:lnTo>
                  <a:pt x="126" y="1220"/>
                </a:lnTo>
                <a:lnTo>
                  <a:pt x="198" y="1215"/>
                </a:lnTo>
                <a:lnTo>
                  <a:pt x="232" y="1207"/>
                </a:lnTo>
                <a:lnTo>
                  <a:pt x="224" y="1191"/>
                </a:lnTo>
                <a:lnTo>
                  <a:pt x="188" y="1138"/>
                </a:lnTo>
                <a:lnTo>
                  <a:pt x="144" y="1091"/>
                </a:lnTo>
                <a:lnTo>
                  <a:pt x="97" y="1052"/>
                </a:lnTo>
                <a:lnTo>
                  <a:pt x="96" y="1052"/>
                </a:lnTo>
                <a:lnTo>
                  <a:pt x="64" y="1039"/>
                </a:lnTo>
                <a:lnTo>
                  <a:pt x="17" y="1010"/>
                </a:lnTo>
                <a:lnTo>
                  <a:pt x="10" y="1004"/>
                </a:lnTo>
                <a:lnTo>
                  <a:pt x="10" y="989"/>
                </a:lnTo>
                <a:lnTo>
                  <a:pt x="25" y="994"/>
                </a:lnTo>
                <a:lnTo>
                  <a:pt x="78" y="1024"/>
                </a:lnTo>
                <a:lnTo>
                  <a:pt x="98" y="1039"/>
                </a:lnTo>
                <a:lnTo>
                  <a:pt x="120" y="1047"/>
                </a:lnTo>
                <a:lnTo>
                  <a:pt x="172" y="1055"/>
                </a:lnTo>
                <a:lnTo>
                  <a:pt x="222" y="1060"/>
                </a:lnTo>
                <a:lnTo>
                  <a:pt x="272" y="1054"/>
                </a:lnTo>
                <a:lnTo>
                  <a:pt x="322" y="1043"/>
                </a:lnTo>
                <a:lnTo>
                  <a:pt x="368" y="1025"/>
                </a:lnTo>
                <a:lnTo>
                  <a:pt x="414" y="999"/>
                </a:lnTo>
                <a:lnTo>
                  <a:pt x="440" y="979"/>
                </a:lnTo>
                <a:lnTo>
                  <a:pt x="466" y="954"/>
                </a:lnTo>
                <a:lnTo>
                  <a:pt x="491" y="923"/>
                </a:lnTo>
                <a:lnTo>
                  <a:pt x="492" y="922"/>
                </a:lnTo>
                <a:lnTo>
                  <a:pt x="469" y="908"/>
                </a:lnTo>
                <a:lnTo>
                  <a:pt x="422" y="870"/>
                </a:lnTo>
                <a:lnTo>
                  <a:pt x="411" y="858"/>
                </a:lnTo>
                <a:lnTo>
                  <a:pt x="410" y="858"/>
                </a:lnTo>
                <a:lnTo>
                  <a:pt x="368" y="892"/>
                </a:lnTo>
                <a:lnTo>
                  <a:pt x="324" y="921"/>
                </a:lnTo>
                <a:lnTo>
                  <a:pt x="276" y="939"/>
                </a:lnTo>
                <a:lnTo>
                  <a:pt x="225" y="952"/>
                </a:lnTo>
                <a:lnTo>
                  <a:pt x="170" y="957"/>
                </a:lnTo>
                <a:lnTo>
                  <a:pt x="115" y="951"/>
                </a:lnTo>
                <a:lnTo>
                  <a:pt x="67" y="939"/>
                </a:lnTo>
                <a:lnTo>
                  <a:pt x="24" y="920"/>
                </a:lnTo>
                <a:lnTo>
                  <a:pt x="10" y="910"/>
                </a:lnTo>
                <a:lnTo>
                  <a:pt x="11" y="884"/>
                </a:lnTo>
                <a:lnTo>
                  <a:pt x="27" y="897"/>
                </a:lnTo>
                <a:lnTo>
                  <a:pt x="69" y="919"/>
                </a:lnTo>
                <a:lnTo>
                  <a:pt x="117" y="931"/>
                </a:lnTo>
                <a:lnTo>
                  <a:pt x="170" y="934"/>
                </a:lnTo>
                <a:lnTo>
                  <a:pt x="222" y="929"/>
                </a:lnTo>
                <a:lnTo>
                  <a:pt x="274" y="914"/>
                </a:lnTo>
                <a:lnTo>
                  <a:pt x="318" y="892"/>
                </a:lnTo>
                <a:lnTo>
                  <a:pt x="361" y="862"/>
                </a:lnTo>
                <a:lnTo>
                  <a:pt x="389" y="833"/>
                </a:lnTo>
                <a:lnTo>
                  <a:pt x="387" y="831"/>
                </a:lnTo>
                <a:lnTo>
                  <a:pt x="360" y="785"/>
                </a:lnTo>
                <a:lnTo>
                  <a:pt x="338" y="734"/>
                </a:lnTo>
                <a:lnTo>
                  <a:pt x="331" y="705"/>
                </a:lnTo>
                <a:lnTo>
                  <a:pt x="329" y="719"/>
                </a:lnTo>
                <a:lnTo>
                  <a:pt x="316" y="750"/>
                </a:lnTo>
                <a:lnTo>
                  <a:pt x="296" y="780"/>
                </a:lnTo>
                <a:lnTo>
                  <a:pt x="272" y="805"/>
                </a:lnTo>
                <a:lnTo>
                  <a:pt x="244" y="823"/>
                </a:lnTo>
                <a:lnTo>
                  <a:pt x="209" y="832"/>
                </a:lnTo>
                <a:lnTo>
                  <a:pt x="175" y="830"/>
                </a:lnTo>
                <a:lnTo>
                  <a:pt x="170" y="828"/>
                </a:lnTo>
                <a:lnTo>
                  <a:pt x="201" y="831"/>
                </a:lnTo>
                <a:lnTo>
                  <a:pt x="233" y="823"/>
                </a:lnTo>
                <a:lnTo>
                  <a:pt x="267" y="804"/>
                </a:lnTo>
                <a:lnTo>
                  <a:pt x="296" y="777"/>
                </a:lnTo>
                <a:lnTo>
                  <a:pt x="315" y="745"/>
                </a:lnTo>
                <a:lnTo>
                  <a:pt x="329" y="707"/>
                </a:lnTo>
                <a:lnTo>
                  <a:pt x="330" y="700"/>
                </a:lnTo>
                <a:lnTo>
                  <a:pt x="326" y="683"/>
                </a:lnTo>
                <a:lnTo>
                  <a:pt x="323" y="627"/>
                </a:lnTo>
                <a:lnTo>
                  <a:pt x="324" y="621"/>
                </a:lnTo>
                <a:lnTo>
                  <a:pt x="310" y="591"/>
                </a:lnTo>
                <a:lnTo>
                  <a:pt x="285" y="556"/>
                </a:lnTo>
                <a:lnTo>
                  <a:pt x="256" y="532"/>
                </a:lnTo>
                <a:lnTo>
                  <a:pt x="266" y="546"/>
                </a:lnTo>
                <a:lnTo>
                  <a:pt x="280" y="581"/>
                </a:lnTo>
                <a:lnTo>
                  <a:pt x="288" y="619"/>
                </a:lnTo>
                <a:lnTo>
                  <a:pt x="285" y="659"/>
                </a:lnTo>
                <a:lnTo>
                  <a:pt x="275" y="695"/>
                </a:lnTo>
                <a:lnTo>
                  <a:pt x="254" y="725"/>
                </a:lnTo>
                <a:lnTo>
                  <a:pt x="229" y="749"/>
                </a:lnTo>
                <a:lnTo>
                  <a:pt x="196" y="766"/>
                </a:lnTo>
                <a:lnTo>
                  <a:pt x="163" y="774"/>
                </a:lnTo>
                <a:lnTo>
                  <a:pt x="162" y="774"/>
                </a:lnTo>
                <a:lnTo>
                  <a:pt x="189" y="768"/>
                </a:lnTo>
                <a:lnTo>
                  <a:pt x="216" y="752"/>
                </a:lnTo>
                <a:lnTo>
                  <a:pt x="240" y="732"/>
                </a:lnTo>
                <a:lnTo>
                  <a:pt x="256" y="705"/>
                </a:lnTo>
                <a:lnTo>
                  <a:pt x="266" y="674"/>
                </a:lnTo>
                <a:lnTo>
                  <a:pt x="267" y="637"/>
                </a:lnTo>
                <a:lnTo>
                  <a:pt x="262" y="604"/>
                </a:lnTo>
                <a:lnTo>
                  <a:pt x="254" y="586"/>
                </a:lnTo>
                <a:lnTo>
                  <a:pt x="258" y="607"/>
                </a:lnTo>
                <a:lnTo>
                  <a:pt x="257" y="633"/>
                </a:lnTo>
                <a:lnTo>
                  <a:pt x="250" y="658"/>
                </a:lnTo>
                <a:lnTo>
                  <a:pt x="236" y="681"/>
                </a:lnTo>
                <a:lnTo>
                  <a:pt x="215" y="699"/>
                </a:lnTo>
                <a:lnTo>
                  <a:pt x="192" y="711"/>
                </a:lnTo>
                <a:lnTo>
                  <a:pt x="165" y="715"/>
                </a:lnTo>
                <a:lnTo>
                  <a:pt x="138" y="709"/>
                </a:lnTo>
                <a:lnTo>
                  <a:pt x="113" y="699"/>
                </a:lnTo>
                <a:lnTo>
                  <a:pt x="96" y="681"/>
                </a:lnTo>
                <a:lnTo>
                  <a:pt x="83" y="654"/>
                </a:lnTo>
                <a:lnTo>
                  <a:pt x="83" y="632"/>
                </a:lnTo>
                <a:lnTo>
                  <a:pt x="91" y="607"/>
                </a:lnTo>
                <a:lnTo>
                  <a:pt x="104" y="590"/>
                </a:lnTo>
                <a:lnTo>
                  <a:pt x="124" y="576"/>
                </a:lnTo>
                <a:lnTo>
                  <a:pt x="143" y="571"/>
                </a:lnTo>
                <a:lnTo>
                  <a:pt x="162" y="574"/>
                </a:lnTo>
                <a:lnTo>
                  <a:pt x="177" y="583"/>
                </a:lnTo>
                <a:lnTo>
                  <a:pt x="189" y="599"/>
                </a:lnTo>
                <a:lnTo>
                  <a:pt x="197" y="613"/>
                </a:lnTo>
                <a:lnTo>
                  <a:pt x="195" y="630"/>
                </a:lnTo>
                <a:lnTo>
                  <a:pt x="189" y="644"/>
                </a:lnTo>
                <a:lnTo>
                  <a:pt x="180" y="654"/>
                </a:lnTo>
                <a:lnTo>
                  <a:pt x="168" y="661"/>
                </a:lnTo>
                <a:lnTo>
                  <a:pt x="154" y="659"/>
                </a:lnTo>
                <a:lnTo>
                  <a:pt x="149" y="658"/>
                </a:lnTo>
                <a:lnTo>
                  <a:pt x="146" y="654"/>
                </a:lnTo>
                <a:lnTo>
                  <a:pt x="141" y="652"/>
                </a:lnTo>
                <a:lnTo>
                  <a:pt x="135" y="647"/>
                </a:lnTo>
                <a:lnTo>
                  <a:pt x="132" y="642"/>
                </a:lnTo>
                <a:lnTo>
                  <a:pt x="131" y="636"/>
                </a:lnTo>
                <a:lnTo>
                  <a:pt x="134" y="628"/>
                </a:lnTo>
                <a:lnTo>
                  <a:pt x="136" y="621"/>
                </a:lnTo>
                <a:lnTo>
                  <a:pt x="139" y="615"/>
                </a:lnTo>
                <a:lnTo>
                  <a:pt x="145" y="611"/>
                </a:lnTo>
                <a:lnTo>
                  <a:pt x="147" y="609"/>
                </a:lnTo>
                <a:lnTo>
                  <a:pt x="150" y="606"/>
                </a:lnTo>
                <a:lnTo>
                  <a:pt x="149" y="603"/>
                </a:lnTo>
                <a:lnTo>
                  <a:pt x="149" y="602"/>
                </a:lnTo>
                <a:lnTo>
                  <a:pt x="144" y="599"/>
                </a:lnTo>
                <a:lnTo>
                  <a:pt x="126" y="600"/>
                </a:lnTo>
                <a:lnTo>
                  <a:pt x="111" y="609"/>
                </a:lnTo>
                <a:lnTo>
                  <a:pt x="102" y="625"/>
                </a:lnTo>
                <a:lnTo>
                  <a:pt x="99" y="644"/>
                </a:lnTo>
                <a:lnTo>
                  <a:pt x="105" y="667"/>
                </a:lnTo>
                <a:lnTo>
                  <a:pt x="121" y="684"/>
                </a:lnTo>
                <a:lnTo>
                  <a:pt x="142" y="698"/>
                </a:lnTo>
                <a:lnTo>
                  <a:pt x="164" y="701"/>
                </a:lnTo>
                <a:lnTo>
                  <a:pt x="188" y="698"/>
                </a:lnTo>
                <a:lnTo>
                  <a:pt x="210" y="688"/>
                </a:lnTo>
                <a:lnTo>
                  <a:pt x="228" y="672"/>
                </a:lnTo>
                <a:lnTo>
                  <a:pt x="240" y="653"/>
                </a:lnTo>
                <a:lnTo>
                  <a:pt x="242" y="648"/>
                </a:lnTo>
                <a:lnTo>
                  <a:pt x="246" y="639"/>
                </a:lnTo>
                <a:lnTo>
                  <a:pt x="246" y="626"/>
                </a:lnTo>
                <a:lnTo>
                  <a:pt x="247" y="607"/>
                </a:lnTo>
                <a:lnTo>
                  <a:pt x="244" y="584"/>
                </a:lnTo>
                <a:lnTo>
                  <a:pt x="234" y="560"/>
                </a:lnTo>
                <a:lnTo>
                  <a:pt x="215" y="533"/>
                </a:lnTo>
                <a:lnTo>
                  <a:pt x="197" y="518"/>
                </a:lnTo>
                <a:lnTo>
                  <a:pt x="174" y="506"/>
                </a:lnTo>
                <a:lnTo>
                  <a:pt x="141" y="496"/>
                </a:lnTo>
                <a:lnTo>
                  <a:pt x="96" y="494"/>
                </a:lnTo>
                <a:lnTo>
                  <a:pt x="54" y="502"/>
                </a:lnTo>
                <a:lnTo>
                  <a:pt x="16" y="518"/>
                </a:lnTo>
                <a:lnTo>
                  <a:pt x="13" y="520"/>
                </a:lnTo>
                <a:lnTo>
                  <a:pt x="13" y="479"/>
                </a:lnTo>
                <a:lnTo>
                  <a:pt x="15" y="478"/>
                </a:lnTo>
                <a:lnTo>
                  <a:pt x="54" y="464"/>
                </a:lnTo>
                <a:lnTo>
                  <a:pt x="85" y="459"/>
                </a:lnTo>
                <a:lnTo>
                  <a:pt x="55" y="453"/>
                </a:lnTo>
                <a:lnTo>
                  <a:pt x="14" y="451"/>
                </a:lnTo>
                <a:lnTo>
                  <a:pt x="14" y="441"/>
                </a:lnTo>
                <a:lnTo>
                  <a:pt x="36" y="442"/>
                </a:lnTo>
                <a:lnTo>
                  <a:pt x="41" y="443"/>
                </a:lnTo>
                <a:lnTo>
                  <a:pt x="18" y="427"/>
                </a:lnTo>
                <a:lnTo>
                  <a:pt x="14" y="423"/>
                </a:lnTo>
                <a:lnTo>
                  <a:pt x="14" y="416"/>
                </a:lnTo>
                <a:lnTo>
                  <a:pt x="32" y="432"/>
                </a:lnTo>
                <a:lnTo>
                  <a:pt x="60" y="446"/>
                </a:lnTo>
                <a:lnTo>
                  <a:pt x="89" y="451"/>
                </a:lnTo>
                <a:lnTo>
                  <a:pt x="104" y="456"/>
                </a:lnTo>
                <a:lnTo>
                  <a:pt x="136" y="457"/>
                </a:lnTo>
                <a:lnTo>
                  <a:pt x="171" y="450"/>
                </a:lnTo>
                <a:lnTo>
                  <a:pt x="206" y="434"/>
                </a:lnTo>
                <a:lnTo>
                  <a:pt x="225" y="421"/>
                </a:lnTo>
                <a:lnTo>
                  <a:pt x="244" y="404"/>
                </a:lnTo>
                <a:lnTo>
                  <a:pt x="261" y="380"/>
                </a:lnTo>
                <a:lnTo>
                  <a:pt x="275" y="352"/>
                </a:lnTo>
                <a:lnTo>
                  <a:pt x="287" y="318"/>
                </a:lnTo>
                <a:lnTo>
                  <a:pt x="295" y="282"/>
                </a:lnTo>
                <a:lnTo>
                  <a:pt x="298" y="240"/>
                </a:lnTo>
                <a:lnTo>
                  <a:pt x="297" y="230"/>
                </a:lnTo>
                <a:lnTo>
                  <a:pt x="296" y="235"/>
                </a:lnTo>
                <a:lnTo>
                  <a:pt x="296" y="226"/>
                </a:lnTo>
                <a:lnTo>
                  <a:pt x="297" y="228"/>
                </a:lnTo>
                <a:lnTo>
                  <a:pt x="296" y="222"/>
                </a:lnTo>
                <a:lnTo>
                  <a:pt x="296" y="226"/>
                </a:lnTo>
                <a:lnTo>
                  <a:pt x="290" y="187"/>
                </a:lnTo>
                <a:lnTo>
                  <a:pt x="296" y="217"/>
                </a:lnTo>
                <a:lnTo>
                  <a:pt x="295" y="195"/>
                </a:lnTo>
                <a:lnTo>
                  <a:pt x="283" y="148"/>
                </a:lnTo>
                <a:lnTo>
                  <a:pt x="266" y="100"/>
                </a:lnTo>
                <a:lnTo>
                  <a:pt x="237" y="48"/>
                </a:lnTo>
                <a:lnTo>
                  <a:pt x="218" y="20"/>
                </a:lnTo>
                <a:lnTo>
                  <a:pt x="202" y="1"/>
                </a:lnTo>
                <a:lnTo>
                  <a:pt x="243" y="2"/>
                </a:lnTo>
                <a:lnTo>
                  <a:pt x="273" y="36"/>
                </a:lnTo>
                <a:lnTo>
                  <a:pt x="331" y="109"/>
                </a:lnTo>
                <a:lnTo>
                  <a:pt x="378" y="179"/>
                </a:lnTo>
                <a:lnTo>
                  <a:pt x="417" y="244"/>
                </a:lnTo>
                <a:lnTo>
                  <a:pt x="447" y="307"/>
                </a:lnTo>
                <a:lnTo>
                  <a:pt x="472" y="364"/>
                </a:lnTo>
                <a:lnTo>
                  <a:pt x="476" y="377"/>
                </a:lnTo>
                <a:lnTo>
                  <a:pt x="480" y="375"/>
                </a:lnTo>
                <a:lnTo>
                  <a:pt x="523" y="357"/>
                </a:lnTo>
                <a:lnTo>
                  <a:pt x="494" y="297"/>
                </a:lnTo>
                <a:lnTo>
                  <a:pt x="451" y="222"/>
                </a:lnTo>
                <a:lnTo>
                  <a:pt x="445" y="215"/>
                </a:lnTo>
                <a:lnTo>
                  <a:pt x="365" y="117"/>
                </a:lnTo>
                <a:lnTo>
                  <a:pt x="270" y="16"/>
                </a:lnTo>
                <a:lnTo>
                  <a:pt x="254" y="2"/>
                </a:lnTo>
                <a:lnTo>
                  <a:pt x="286" y="2"/>
                </a:lnTo>
                <a:lnTo>
                  <a:pt x="292" y="7"/>
                </a:lnTo>
                <a:lnTo>
                  <a:pt x="382" y="74"/>
                </a:lnTo>
                <a:lnTo>
                  <a:pt x="480" y="139"/>
                </a:lnTo>
                <a:lnTo>
                  <a:pt x="582" y="200"/>
                </a:lnTo>
                <a:lnTo>
                  <a:pt x="687" y="258"/>
                </a:lnTo>
                <a:lnTo>
                  <a:pt x="794" y="315"/>
                </a:lnTo>
                <a:lnTo>
                  <a:pt x="902" y="370"/>
                </a:lnTo>
                <a:lnTo>
                  <a:pt x="975" y="406"/>
                </a:lnTo>
                <a:lnTo>
                  <a:pt x="1036" y="433"/>
                </a:lnTo>
                <a:lnTo>
                  <a:pt x="1036" y="429"/>
                </a:lnTo>
                <a:lnTo>
                  <a:pt x="1019" y="375"/>
                </a:lnTo>
                <a:lnTo>
                  <a:pt x="997" y="326"/>
                </a:lnTo>
                <a:lnTo>
                  <a:pt x="972" y="273"/>
                </a:lnTo>
                <a:lnTo>
                  <a:pt x="937" y="222"/>
                </a:lnTo>
                <a:lnTo>
                  <a:pt x="901" y="176"/>
                </a:lnTo>
                <a:lnTo>
                  <a:pt x="881" y="154"/>
                </a:lnTo>
                <a:lnTo>
                  <a:pt x="817" y="151"/>
                </a:lnTo>
                <a:lnTo>
                  <a:pt x="744" y="144"/>
                </a:lnTo>
                <a:lnTo>
                  <a:pt x="671" y="132"/>
                </a:lnTo>
                <a:lnTo>
                  <a:pt x="595" y="113"/>
                </a:lnTo>
                <a:lnTo>
                  <a:pt x="516" y="83"/>
                </a:lnTo>
                <a:lnTo>
                  <a:pt x="436" y="44"/>
                </a:lnTo>
                <a:lnTo>
                  <a:pt x="371" y="3"/>
                </a:lnTo>
                <a:lnTo>
                  <a:pt x="382" y="3"/>
                </a:lnTo>
                <a:lnTo>
                  <a:pt x="411" y="19"/>
                </a:lnTo>
                <a:lnTo>
                  <a:pt x="460" y="44"/>
                </a:lnTo>
                <a:lnTo>
                  <a:pt x="542" y="75"/>
                </a:lnTo>
                <a:lnTo>
                  <a:pt x="623" y="97"/>
                </a:lnTo>
                <a:lnTo>
                  <a:pt x="698" y="110"/>
                </a:lnTo>
                <a:lnTo>
                  <a:pt x="774" y="118"/>
                </a:lnTo>
                <a:lnTo>
                  <a:pt x="848" y="122"/>
                </a:lnTo>
                <a:lnTo>
                  <a:pt x="852" y="122"/>
                </a:lnTo>
                <a:lnTo>
                  <a:pt x="815" y="87"/>
                </a:lnTo>
                <a:lnTo>
                  <a:pt x="787" y="64"/>
                </a:lnTo>
                <a:lnTo>
                  <a:pt x="712" y="54"/>
                </a:lnTo>
                <a:lnTo>
                  <a:pt x="618" y="34"/>
                </a:lnTo>
                <a:lnTo>
                  <a:pt x="527" y="6"/>
                </a:lnTo>
                <a:lnTo>
                  <a:pt x="520" y="3"/>
                </a:lnTo>
                <a:lnTo>
                  <a:pt x="663" y="4"/>
                </a:lnTo>
                <a:lnTo>
                  <a:pt x="689" y="11"/>
                </a:lnTo>
                <a:lnTo>
                  <a:pt x="729" y="17"/>
                </a:lnTo>
                <a:lnTo>
                  <a:pt x="718" y="7"/>
                </a:lnTo>
                <a:lnTo>
                  <a:pt x="714" y="5"/>
                </a:lnTo>
                <a:lnTo>
                  <a:pt x="797" y="5"/>
                </a:lnTo>
                <a:lnTo>
                  <a:pt x="809" y="17"/>
                </a:lnTo>
                <a:lnTo>
                  <a:pt x="818" y="26"/>
                </a:lnTo>
                <a:lnTo>
                  <a:pt x="867" y="30"/>
                </a:lnTo>
                <a:lnTo>
                  <a:pt x="956" y="29"/>
                </a:lnTo>
                <a:lnTo>
                  <a:pt x="1042" y="17"/>
                </a:lnTo>
                <a:lnTo>
                  <a:pt x="1088" y="7"/>
                </a:lnTo>
                <a:lnTo>
                  <a:pt x="1221" y="8"/>
                </a:lnTo>
                <a:lnTo>
                  <a:pt x="1183" y="22"/>
                </a:lnTo>
                <a:lnTo>
                  <a:pt x="1092" y="46"/>
                </a:lnTo>
                <a:lnTo>
                  <a:pt x="998" y="62"/>
                </a:lnTo>
                <a:lnTo>
                  <a:pt x="902" y="69"/>
                </a:lnTo>
                <a:lnTo>
                  <a:pt x="856" y="68"/>
                </a:lnTo>
                <a:lnTo>
                  <a:pt x="859" y="71"/>
                </a:lnTo>
                <a:lnTo>
                  <a:pt x="901" y="122"/>
                </a:lnTo>
                <a:lnTo>
                  <a:pt x="918" y="122"/>
                </a:lnTo>
                <a:lnTo>
                  <a:pt x="988" y="121"/>
                </a:lnTo>
                <a:lnTo>
                  <a:pt x="1053" y="122"/>
                </a:lnTo>
                <a:lnTo>
                  <a:pt x="1118" y="124"/>
                </a:lnTo>
                <a:lnTo>
                  <a:pt x="1181" y="135"/>
                </a:lnTo>
                <a:lnTo>
                  <a:pt x="1244" y="150"/>
                </a:lnTo>
                <a:lnTo>
                  <a:pt x="1304" y="175"/>
                </a:lnTo>
                <a:lnTo>
                  <a:pt x="1353" y="199"/>
                </a:lnTo>
                <a:lnTo>
                  <a:pt x="1399" y="234"/>
                </a:lnTo>
                <a:lnTo>
                  <a:pt x="1440" y="277"/>
                </a:lnTo>
                <a:lnTo>
                  <a:pt x="1469" y="325"/>
                </a:lnTo>
                <a:lnTo>
                  <a:pt x="1481" y="365"/>
                </a:lnTo>
                <a:lnTo>
                  <a:pt x="1484" y="406"/>
                </a:lnTo>
                <a:lnTo>
                  <a:pt x="1481" y="446"/>
                </a:lnTo>
                <a:lnTo>
                  <a:pt x="1468" y="486"/>
                </a:lnTo>
                <a:lnTo>
                  <a:pt x="1449" y="524"/>
                </a:lnTo>
                <a:lnTo>
                  <a:pt x="1428" y="552"/>
                </a:lnTo>
                <a:lnTo>
                  <a:pt x="1402" y="574"/>
                </a:lnTo>
                <a:lnTo>
                  <a:pt x="1431" y="585"/>
                </a:lnTo>
                <a:lnTo>
                  <a:pt x="1445" y="591"/>
                </a:lnTo>
                <a:lnTo>
                  <a:pt x="1457" y="583"/>
                </a:lnTo>
                <a:lnTo>
                  <a:pt x="1466" y="577"/>
                </a:lnTo>
                <a:lnTo>
                  <a:pt x="1482" y="567"/>
                </a:lnTo>
                <a:lnTo>
                  <a:pt x="1505" y="549"/>
                </a:lnTo>
                <a:lnTo>
                  <a:pt x="1531" y="521"/>
                </a:lnTo>
                <a:lnTo>
                  <a:pt x="1557" y="483"/>
                </a:lnTo>
                <a:lnTo>
                  <a:pt x="1548" y="482"/>
                </a:lnTo>
                <a:lnTo>
                  <a:pt x="1536" y="478"/>
                </a:lnTo>
                <a:lnTo>
                  <a:pt x="1525" y="466"/>
                </a:lnTo>
                <a:lnTo>
                  <a:pt x="1516" y="453"/>
                </a:lnTo>
                <a:lnTo>
                  <a:pt x="1512" y="438"/>
                </a:lnTo>
                <a:lnTo>
                  <a:pt x="1509" y="413"/>
                </a:lnTo>
                <a:lnTo>
                  <a:pt x="1512" y="390"/>
                </a:lnTo>
                <a:lnTo>
                  <a:pt x="1514" y="380"/>
                </a:lnTo>
                <a:lnTo>
                  <a:pt x="1519" y="359"/>
                </a:lnTo>
                <a:lnTo>
                  <a:pt x="1524" y="329"/>
                </a:lnTo>
                <a:lnTo>
                  <a:pt x="1523" y="295"/>
                </a:lnTo>
                <a:lnTo>
                  <a:pt x="1515" y="252"/>
                </a:lnTo>
                <a:lnTo>
                  <a:pt x="1498" y="208"/>
                </a:lnTo>
                <a:lnTo>
                  <a:pt x="1474" y="163"/>
                </a:lnTo>
                <a:lnTo>
                  <a:pt x="1441" y="122"/>
                </a:lnTo>
                <a:lnTo>
                  <a:pt x="1402" y="85"/>
                </a:lnTo>
                <a:lnTo>
                  <a:pt x="1358" y="56"/>
                </a:lnTo>
                <a:lnTo>
                  <a:pt x="1315" y="34"/>
                </a:lnTo>
                <a:lnTo>
                  <a:pt x="1268" y="23"/>
                </a:lnTo>
                <a:lnTo>
                  <a:pt x="1238" y="22"/>
                </a:lnTo>
                <a:lnTo>
                  <a:pt x="1209" y="23"/>
                </a:lnTo>
                <a:lnTo>
                  <a:pt x="1188" y="25"/>
                </a:lnTo>
                <a:lnTo>
                  <a:pt x="1175" y="28"/>
                </a:lnTo>
                <a:lnTo>
                  <a:pt x="1187" y="21"/>
                </a:lnTo>
                <a:lnTo>
                  <a:pt x="1209" y="15"/>
                </a:lnTo>
                <a:lnTo>
                  <a:pt x="1236" y="8"/>
                </a:lnTo>
                <a:lnTo>
                  <a:pt x="1340" y="9"/>
                </a:lnTo>
                <a:lnTo>
                  <a:pt x="1359" y="12"/>
                </a:lnTo>
                <a:lnTo>
                  <a:pt x="1402" y="25"/>
                </a:lnTo>
                <a:lnTo>
                  <a:pt x="1446" y="46"/>
                </a:lnTo>
                <a:lnTo>
                  <a:pt x="1489" y="72"/>
                </a:lnTo>
                <a:lnTo>
                  <a:pt x="1525" y="100"/>
                </a:lnTo>
                <a:lnTo>
                  <a:pt x="1556" y="132"/>
                </a:lnTo>
                <a:lnTo>
                  <a:pt x="1583" y="163"/>
                </a:lnTo>
                <a:lnTo>
                  <a:pt x="1610" y="200"/>
                </a:lnTo>
                <a:lnTo>
                  <a:pt x="1635" y="242"/>
                </a:lnTo>
                <a:lnTo>
                  <a:pt x="1654" y="291"/>
                </a:lnTo>
                <a:lnTo>
                  <a:pt x="1665" y="343"/>
                </a:lnTo>
                <a:lnTo>
                  <a:pt x="1671" y="391"/>
                </a:lnTo>
                <a:lnTo>
                  <a:pt x="1669" y="441"/>
                </a:lnTo>
                <a:lnTo>
                  <a:pt x="1664" y="491"/>
                </a:lnTo>
                <a:lnTo>
                  <a:pt x="1651" y="534"/>
                </a:lnTo>
                <a:lnTo>
                  <a:pt x="1633" y="576"/>
                </a:lnTo>
                <a:lnTo>
                  <a:pt x="1616" y="607"/>
                </a:lnTo>
                <a:lnTo>
                  <a:pt x="1597" y="633"/>
                </a:lnTo>
                <a:lnTo>
                  <a:pt x="1581" y="648"/>
                </a:lnTo>
                <a:lnTo>
                  <a:pt x="1642" y="678"/>
                </a:lnTo>
                <a:lnTo>
                  <a:pt x="1704" y="713"/>
                </a:lnTo>
                <a:lnTo>
                  <a:pt x="1763" y="751"/>
                </a:lnTo>
                <a:lnTo>
                  <a:pt x="1816" y="795"/>
                </a:lnTo>
                <a:lnTo>
                  <a:pt x="1863" y="843"/>
                </a:lnTo>
                <a:lnTo>
                  <a:pt x="1901" y="897"/>
                </a:lnTo>
                <a:lnTo>
                  <a:pt x="1935" y="955"/>
                </a:lnTo>
                <a:lnTo>
                  <a:pt x="1957" y="1007"/>
                </a:lnTo>
                <a:lnTo>
                  <a:pt x="1969" y="1057"/>
                </a:lnTo>
                <a:lnTo>
                  <a:pt x="1970" y="1105"/>
                </a:lnTo>
                <a:lnTo>
                  <a:pt x="1964" y="1152"/>
                </a:lnTo>
                <a:lnTo>
                  <a:pt x="1951" y="1196"/>
                </a:lnTo>
                <a:lnTo>
                  <a:pt x="1931" y="1231"/>
                </a:lnTo>
                <a:lnTo>
                  <a:pt x="1904" y="1258"/>
                </a:lnTo>
                <a:lnTo>
                  <a:pt x="1874" y="1276"/>
                </a:lnTo>
                <a:lnTo>
                  <a:pt x="1837" y="1282"/>
                </a:lnTo>
                <a:lnTo>
                  <a:pt x="1806" y="1276"/>
                </a:lnTo>
                <a:lnTo>
                  <a:pt x="1783" y="1265"/>
                </a:lnTo>
                <a:lnTo>
                  <a:pt x="1765" y="1252"/>
                </a:lnTo>
                <a:lnTo>
                  <a:pt x="1754" y="1234"/>
                </a:lnTo>
                <a:lnTo>
                  <a:pt x="1747" y="1217"/>
                </a:lnTo>
                <a:lnTo>
                  <a:pt x="1744" y="1199"/>
                </a:lnTo>
                <a:lnTo>
                  <a:pt x="1743" y="1186"/>
                </a:lnTo>
                <a:lnTo>
                  <a:pt x="1742" y="1175"/>
                </a:lnTo>
                <a:lnTo>
                  <a:pt x="1743" y="1169"/>
                </a:lnTo>
                <a:lnTo>
                  <a:pt x="1744" y="1175"/>
                </a:lnTo>
                <a:lnTo>
                  <a:pt x="1744" y="1186"/>
                </a:lnTo>
                <a:lnTo>
                  <a:pt x="1745" y="1199"/>
                </a:lnTo>
                <a:lnTo>
                  <a:pt x="1749" y="1217"/>
                </a:lnTo>
                <a:lnTo>
                  <a:pt x="1755" y="1234"/>
                </a:lnTo>
                <a:lnTo>
                  <a:pt x="1767" y="1248"/>
                </a:lnTo>
                <a:lnTo>
                  <a:pt x="1784" y="1263"/>
                </a:lnTo>
                <a:lnTo>
                  <a:pt x="1807" y="1272"/>
                </a:lnTo>
                <a:lnTo>
                  <a:pt x="1838" y="1277"/>
                </a:lnTo>
                <a:lnTo>
                  <a:pt x="1873" y="1270"/>
                </a:lnTo>
                <a:lnTo>
                  <a:pt x="1900" y="1253"/>
                </a:lnTo>
                <a:lnTo>
                  <a:pt x="1926" y="1226"/>
                </a:lnTo>
                <a:lnTo>
                  <a:pt x="1945" y="1192"/>
                </a:lnTo>
                <a:lnTo>
                  <a:pt x="1956" y="1150"/>
                </a:lnTo>
                <a:lnTo>
                  <a:pt x="1960" y="1106"/>
                </a:lnTo>
                <a:lnTo>
                  <a:pt x="1957" y="1059"/>
                </a:lnTo>
                <a:lnTo>
                  <a:pt x="1943" y="1010"/>
                </a:lnTo>
                <a:lnTo>
                  <a:pt x="1923" y="962"/>
                </a:lnTo>
                <a:lnTo>
                  <a:pt x="1889" y="905"/>
                </a:lnTo>
                <a:lnTo>
                  <a:pt x="1849" y="855"/>
                </a:lnTo>
                <a:lnTo>
                  <a:pt x="1805" y="809"/>
                </a:lnTo>
                <a:lnTo>
                  <a:pt x="1751" y="768"/>
                </a:lnTo>
                <a:lnTo>
                  <a:pt x="1694" y="732"/>
                </a:lnTo>
                <a:lnTo>
                  <a:pt x="1630" y="700"/>
                </a:lnTo>
                <a:lnTo>
                  <a:pt x="1564" y="669"/>
                </a:lnTo>
                <a:lnTo>
                  <a:pt x="1560" y="667"/>
                </a:lnTo>
                <a:lnTo>
                  <a:pt x="1558" y="668"/>
                </a:lnTo>
                <a:lnTo>
                  <a:pt x="1543" y="679"/>
                </a:lnTo>
                <a:lnTo>
                  <a:pt x="1534" y="685"/>
                </a:lnTo>
                <a:lnTo>
                  <a:pt x="1506" y="697"/>
                </a:lnTo>
                <a:lnTo>
                  <a:pt x="1480" y="702"/>
                </a:lnTo>
                <a:lnTo>
                  <a:pt x="1455" y="699"/>
                </a:lnTo>
                <a:lnTo>
                  <a:pt x="1433" y="691"/>
                </a:lnTo>
                <a:lnTo>
                  <a:pt x="1420" y="677"/>
                </a:lnTo>
                <a:lnTo>
                  <a:pt x="1411" y="663"/>
                </a:lnTo>
                <a:lnTo>
                  <a:pt x="1411" y="647"/>
                </a:lnTo>
                <a:lnTo>
                  <a:pt x="1416" y="631"/>
                </a:lnTo>
                <a:lnTo>
                  <a:pt x="1422" y="617"/>
                </a:lnTo>
                <a:lnTo>
                  <a:pt x="1424" y="615"/>
                </a:lnTo>
                <a:lnTo>
                  <a:pt x="1420" y="613"/>
                </a:lnTo>
                <a:lnTo>
                  <a:pt x="1367" y="595"/>
                </a:lnTo>
                <a:lnTo>
                  <a:pt x="1335" y="607"/>
                </a:lnTo>
                <a:lnTo>
                  <a:pt x="1298" y="614"/>
                </a:lnTo>
                <a:lnTo>
                  <a:pt x="1263" y="615"/>
                </a:lnTo>
                <a:lnTo>
                  <a:pt x="1227" y="609"/>
                </a:lnTo>
                <a:lnTo>
                  <a:pt x="1193" y="598"/>
                </a:lnTo>
                <a:lnTo>
                  <a:pt x="1161" y="583"/>
                </a:lnTo>
                <a:lnTo>
                  <a:pt x="1134" y="559"/>
                </a:lnTo>
                <a:lnTo>
                  <a:pt x="1112" y="532"/>
                </a:lnTo>
                <a:lnTo>
                  <a:pt x="1095" y="500"/>
                </a:lnTo>
                <a:lnTo>
                  <a:pt x="1059" y="488"/>
                </a:lnTo>
                <a:lnTo>
                  <a:pt x="1062" y="535"/>
                </a:lnTo>
                <a:lnTo>
                  <a:pt x="1062" y="596"/>
                </a:lnTo>
                <a:lnTo>
                  <a:pt x="1054" y="655"/>
                </a:lnTo>
                <a:lnTo>
                  <a:pt x="1040" y="710"/>
                </a:lnTo>
                <a:lnTo>
                  <a:pt x="1013" y="768"/>
                </a:lnTo>
                <a:lnTo>
                  <a:pt x="978" y="821"/>
                </a:lnTo>
                <a:lnTo>
                  <a:pt x="935" y="867"/>
                </a:lnTo>
                <a:lnTo>
                  <a:pt x="887" y="907"/>
                </a:lnTo>
                <a:lnTo>
                  <a:pt x="875" y="914"/>
                </a:lnTo>
                <a:lnTo>
                  <a:pt x="903" y="1004"/>
                </a:lnTo>
                <a:lnTo>
                  <a:pt x="918" y="1077"/>
                </a:lnTo>
                <a:lnTo>
                  <a:pt x="941" y="1105"/>
                </a:lnTo>
                <a:lnTo>
                  <a:pt x="971" y="1127"/>
                </a:lnTo>
                <a:lnTo>
                  <a:pt x="1006" y="1142"/>
                </a:lnTo>
                <a:lnTo>
                  <a:pt x="1043" y="1149"/>
                </a:lnTo>
                <a:lnTo>
                  <a:pt x="1073" y="1145"/>
                </a:lnTo>
                <a:lnTo>
                  <a:pt x="1102" y="1136"/>
                </a:lnTo>
                <a:lnTo>
                  <a:pt x="1124" y="1118"/>
                </a:lnTo>
                <a:lnTo>
                  <a:pt x="1141" y="1096"/>
                </a:lnTo>
                <a:lnTo>
                  <a:pt x="1154" y="1069"/>
                </a:lnTo>
                <a:lnTo>
                  <a:pt x="1157" y="1038"/>
                </a:lnTo>
                <a:lnTo>
                  <a:pt x="1155" y="1010"/>
                </a:lnTo>
                <a:lnTo>
                  <a:pt x="1142" y="984"/>
                </a:lnTo>
                <a:lnTo>
                  <a:pt x="1123" y="964"/>
                </a:lnTo>
                <a:lnTo>
                  <a:pt x="1099" y="951"/>
                </a:lnTo>
                <a:lnTo>
                  <a:pt x="1071" y="946"/>
                </a:lnTo>
                <a:lnTo>
                  <a:pt x="1047" y="949"/>
                </a:lnTo>
                <a:lnTo>
                  <a:pt x="1028" y="959"/>
                </a:lnTo>
                <a:lnTo>
                  <a:pt x="1012" y="974"/>
                </a:lnTo>
                <a:lnTo>
                  <a:pt x="1000" y="995"/>
                </a:lnTo>
                <a:lnTo>
                  <a:pt x="996" y="1017"/>
                </a:lnTo>
                <a:lnTo>
                  <a:pt x="1001" y="1040"/>
                </a:lnTo>
                <a:lnTo>
                  <a:pt x="1012" y="1058"/>
                </a:lnTo>
                <a:lnTo>
                  <a:pt x="1030" y="1071"/>
                </a:lnTo>
                <a:lnTo>
                  <a:pt x="1027" y="1070"/>
                </a:lnTo>
                <a:lnTo>
                  <a:pt x="1006" y="1057"/>
                </a:lnTo>
                <a:lnTo>
                  <a:pt x="994" y="1035"/>
                </a:lnTo>
                <a:lnTo>
                  <a:pt x="989" y="1009"/>
                </a:lnTo>
                <a:lnTo>
                  <a:pt x="995" y="983"/>
                </a:lnTo>
                <a:lnTo>
                  <a:pt x="1005" y="961"/>
                </a:lnTo>
                <a:lnTo>
                  <a:pt x="1025" y="944"/>
                </a:lnTo>
                <a:lnTo>
                  <a:pt x="1046" y="934"/>
                </a:lnTo>
                <a:lnTo>
                  <a:pt x="1074" y="928"/>
                </a:lnTo>
                <a:lnTo>
                  <a:pt x="1107" y="936"/>
                </a:lnTo>
                <a:lnTo>
                  <a:pt x="1133" y="950"/>
                </a:lnTo>
                <a:lnTo>
                  <a:pt x="1155" y="972"/>
                </a:lnTo>
                <a:lnTo>
                  <a:pt x="1168" y="1001"/>
                </a:lnTo>
                <a:lnTo>
                  <a:pt x="1173" y="1034"/>
                </a:lnTo>
                <a:lnTo>
                  <a:pt x="1167" y="1067"/>
                </a:lnTo>
                <a:lnTo>
                  <a:pt x="1154" y="1097"/>
                </a:lnTo>
                <a:lnTo>
                  <a:pt x="1133" y="1124"/>
                </a:lnTo>
                <a:lnTo>
                  <a:pt x="1106" y="1143"/>
                </a:lnTo>
                <a:lnTo>
                  <a:pt x="1076" y="1155"/>
                </a:lnTo>
                <a:lnTo>
                  <a:pt x="1043" y="1160"/>
                </a:lnTo>
                <a:lnTo>
                  <a:pt x="1005" y="1155"/>
                </a:lnTo>
                <a:lnTo>
                  <a:pt x="971" y="1142"/>
                </a:lnTo>
                <a:lnTo>
                  <a:pt x="944" y="1121"/>
                </a:lnTo>
                <a:lnTo>
                  <a:pt x="923" y="1101"/>
                </a:lnTo>
                <a:lnTo>
                  <a:pt x="924" y="1104"/>
                </a:lnTo>
                <a:lnTo>
                  <a:pt x="937" y="1202"/>
                </a:lnTo>
                <a:lnTo>
                  <a:pt x="945" y="1293"/>
                </a:lnTo>
                <a:lnTo>
                  <a:pt x="944" y="1383"/>
                </a:lnTo>
                <a:lnTo>
                  <a:pt x="939" y="1471"/>
                </a:lnTo>
                <a:lnTo>
                  <a:pt x="927" y="1552"/>
                </a:lnTo>
                <a:lnTo>
                  <a:pt x="911" y="1631"/>
                </a:lnTo>
                <a:lnTo>
                  <a:pt x="890" y="1705"/>
                </a:lnTo>
                <a:lnTo>
                  <a:pt x="866" y="1775"/>
                </a:lnTo>
                <a:lnTo>
                  <a:pt x="835" y="1841"/>
                </a:lnTo>
                <a:lnTo>
                  <a:pt x="802" y="1900"/>
                </a:lnTo>
                <a:lnTo>
                  <a:pt x="767" y="1957"/>
                </a:lnTo>
                <a:lnTo>
                  <a:pt x="729" y="2009"/>
                </a:lnTo>
                <a:lnTo>
                  <a:pt x="691" y="2054"/>
                </a:lnTo>
                <a:lnTo>
                  <a:pt x="630" y="2116"/>
                </a:lnTo>
                <a:lnTo>
                  <a:pt x="564" y="2170"/>
                </a:lnTo>
                <a:lnTo>
                  <a:pt x="492" y="2221"/>
                </a:lnTo>
                <a:lnTo>
                  <a:pt x="416" y="2263"/>
                </a:lnTo>
                <a:lnTo>
                  <a:pt x="339" y="2298"/>
                </a:lnTo>
                <a:lnTo>
                  <a:pt x="257" y="2325"/>
                </a:lnTo>
                <a:lnTo>
                  <a:pt x="174" y="2344"/>
                </a:lnTo>
                <a:lnTo>
                  <a:pt x="88" y="2357"/>
                </a:lnTo>
                <a:lnTo>
                  <a:pt x="4" y="2362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4724400"/>
            <a:ext cx="9144002" cy="9906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12.02.2015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598720"/>
            <a:ext cx="9144002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2" y="2048256"/>
            <a:ext cx="4419599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4" y="2048256"/>
            <a:ext cx="441960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12.02.2015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59872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20574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2" y="2971800"/>
            <a:ext cx="4416552" cy="3276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2" y="20574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2" y="2971800"/>
            <a:ext cx="4416552" cy="3276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12.02.2015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12.02.2015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12.02.2015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grpSp>
        <p:nvGrpSpPr>
          <p:cNvPr id="1071" name="Группа 1070"/>
          <p:cNvGrpSpPr/>
          <p:nvPr/>
        </p:nvGrpSpPr>
        <p:grpSpPr>
          <a:xfrm>
            <a:off x="6124573" y="4485956"/>
            <a:ext cx="6064251" cy="2372044"/>
            <a:chOff x="6365356" y="-1205716"/>
            <a:chExt cx="7248526" cy="2835275"/>
          </a:xfrm>
          <a:solidFill>
            <a:schemeClr val="bg2">
              <a:alpha val="20000"/>
            </a:schemeClr>
          </a:solidFill>
        </p:grpSpPr>
        <p:sp>
          <p:nvSpPr>
            <p:cNvPr id="1029" name="Полилиния 38"/>
            <p:cNvSpPr>
              <a:spLocks/>
            </p:cNvSpPr>
            <p:nvPr/>
          </p:nvSpPr>
          <p:spPr bwMode="auto">
            <a:xfrm>
              <a:off x="12707419" y="353209"/>
              <a:ext cx="22225" cy="22225"/>
            </a:xfrm>
            <a:custGeom>
              <a:avLst/>
              <a:gdLst>
                <a:gd name="T0" fmla="*/ 4 w 14"/>
                <a:gd name="T1" fmla="*/ 3 h 14"/>
                <a:gd name="T2" fmla="*/ 0 w 14"/>
                <a:gd name="T3" fmla="*/ 0 h 14"/>
                <a:gd name="T4" fmla="*/ 7 w 14"/>
                <a:gd name="T5" fmla="*/ 5 h 14"/>
                <a:gd name="T6" fmla="*/ 14 w 14"/>
                <a:gd name="T7" fmla="*/ 14 h 14"/>
                <a:gd name="T8" fmla="*/ 4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4" y="3"/>
                  </a:moveTo>
                  <a:lnTo>
                    <a:pt x="0" y="0"/>
                  </a:lnTo>
                  <a:lnTo>
                    <a:pt x="7" y="5"/>
                  </a:lnTo>
                  <a:lnTo>
                    <a:pt x="14" y="14"/>
                  </a:ln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30" name="Полилиния 39"/>
            <p:cNvSpPr>
              <a:spLocks/>
            </p:cNvSpPr>
            <p:nvPr/>
          </p:nvSpPr>
          <p:spPr bwMode="auto">
            <a:xfrm>
              <a:off x="11158019" y="1137434"/>
              <a:ext cx="603250" cy="487363"/>
            </a:xfrm>
            <a:custGeom>
              <a:avLst/>
              <a:gdLst>
                <a:gd name="T0" fmla="*/ 371 w 380"/>
                <a:gd name="T1" fmla="*/ 180 h 307"/>
                <a:gd name="T2" fmla="*/ 352 w 380"/>
                <a:gd name="T3" fmla="*/ 135 h 307"/>
                <a:gd name="T4" fmla="*/ 319 w 380"/>
                <a:gd name="T5" fmla="*/ 92 h 307"/>
                <a:gd name="T6" fmla="*/ 286 w 380"/>
                <a:gd name="T7" fmla="*/ 59 h 307"/>
                <a:gd name="T8" fmla="*/ 243 w 380"/>
                <a:gd name="T9" fmla="*/ 31 h 307"/>
                <a:gd name="T10" fmla="*/ 196 w 380"/>
                <a:gd name="T11" fmla="*/ 12 h 307"/>
                <a:gd name="T12" fmla="*/ 146 w 380"/>
                <a:gd name="T13" fmla="*/ 0 h 307"/>
                <a:gd name="T14" fmla="*/ 95 w 380"/>
                <a:gd name="T15" fmla="*/ 2 h 307"/>
                <a:gd name="T16" fmla="*/ 47 w 380"/>
                <a:gd name="T17" fmla="*/ 12 h 307"/>
                <a:gd name="T18" fmla="*/ 0 w 380"/>
                <a:gd name="T19" fmla="*/ 36 h 307"/>
                <a:gd name="T20" fmla="*/ 45 w 380"/>
                <a:gd name="T21" fmla="*/ 14 h 307"/>
                <a:gd name="T22" fmla="*/ 92 w 380"/>
                <a:gd name="T23" fmla="*/ 5 h 307"/>
                <a:gd name="T24" fmla="*/ 139 w 380"/>
                <a:gd name="T25" fmla="*/ 2 h 307"/>
                <a:gd name="T26" fmla="*/ 189 w 380"/>
                <a:gd name="T27" fmla="*/ 12 h 307"/>
                <a:gd name="T28" fmla="*/ 234 w 380"/>
                <a:gd name="T29" fmla="*/ 28 h 307"/>
                <a:gd name="T30" fmla="*/ 274 w 380"/>
                <a:gd name="T31" fmla="*/ 54 h 307"/>
                <a:gd name="T32" fmla="*/ 309 w 380"/>
                <a:gd name="T33" fmla="*/ 85 h 307"/>
                <a:gd name="T34" fmla="*/ 340 w 380"/>
                <a:gd name="T35" fmla="*/ 123 h 307"/>
                <a:gd name="T36" fmla="*/ 361 w 380"/>
                <a:gd name="T37" fmla="*/ 168 h 307"/>
                <a:gd name="T38" fmla="*/ 373 w 380"/>
                <a:gd name="T39" fmla="*/ 215 h 307"/>
                <a:gd name="T40" fmla="*/ 373 w 380"/>
                <a:gd name="T41" fmla="*/ 267 h 307"/>
                <a:gd name="T42" fmla="*/ 369 w 380"/>
                <a:gd name="T43" fmla="*/ 307 h 307"/>
                <a:gd name="T44" fmla="*/ 373 w 380"/>
                <a:gd name="T45" fmla="*/ 307 h 307"/>
                <a:gd name="T46" fmla="*/ 378 w 380"/>
                <a:gd name="T47" fmla="*/ 279 h 307"/>
                <a:gd name="T48" fmla="*/ 380 w 380"/>
                <a:gd name="T49" fmla="*/ 232 h 307"/>
                <a:gd name="T50" fmla="*/ 371 w 380"/>
                <a:gd name="T51" fmla="*/ 18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307">
                  <a:moveTo>
                    <a:pt x="371" y="180"/>
                  </a:moveTo>
                  <a:lnTo>
                    <a:pt x="352" y="135"/>
                  </a:lnTo>
                  <a:lnTo>
                    <a:pt x="319" y="92"/>
                  </a:lnTo>
                  <a:lnTo>
                    <a:pt x="286" y="59"/>
                  </a:lnTo>
                  <a:lnTo>
                    <a:pt x="243" y="31"/>
                  </a:lnTo>
                  <a:lnTo>
                    <a:pt x="196" y="12"/>
                  </a:lnTo>
                  <a:lnTo>
                    <a:pt x="146" y="0"/>
                  </a:lnTo>
                  <a:lnTo>
                    <a:pt x="95" y="2"/>
                  </a:lnTo>
                  <a:lnTo>
                    <a:pt x="47" y="12"/>
                  </a:lnTo>
                  <a:lnTo>
                    <a:pt x="0" y="36"/>
                  </a:lnTo>
                  <a:lnTo>
                    <a:pt x="45" y="14"/>
                  </a:lnTo>
                  <a:lnTo>
                    <a:pt x="92" y="5"/>
                  </a:lnTo>
                  <a:lnTo>
                    <a:pt x="139" y="2"/>
                  </a:lnTo>
                  <a:lnTo>
                    <a:pt x="189" y="12"/>
                  </a:lnTo>
                  <a:lnTo>
                    <a:pt x="234" y="28"/>
                  </a:lnTo>
                  <a:lnTo>
                    <a:pt x="274" y="54"/>
                  </a:lnTo>
                  <a:lnTo>
                    <a:pt x="309" y="85"/>
                  </a:lnTo>
                  <a:lnTo>
                    <a:pt x="340" y="123"/>
                  </a:lnTo>
                  <a:lnTo>
                    <a:pt x="361" y="168"/>
                  </a:lnTo>
                  <a:lnTo>
                    <a:pt x="373" y="215"/>
                  </a:lnTo>
                  <a:lnTo>
                    <a:pt x="373" y="267"/>
                  </a:lnTo>
                  <a:lnTo>
                    <a:pt x="369" y="307"/>
                  </a:lnTo>
                  <a:lnTo>
                    <a:pt x="373" y="307"/>
                  </a:lnTo>
                  <a:lnTo>
                    <a:pt x="378" y="279"/>
                  </a:lnTo>
                  <a:lnTo>
                    <a:pt x="380" y="232"/>
                  </a:lnTo>
                  <a:lnTo>
                    <a:pt x="371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31" name="Полилиния 40"/>
            <p:cNvSpPr>
              <a:spLocks/>
            </p:cNvSpPr>
            <p:nvPr/>
          </p:nvSpPr>
          <p:spPr bwMode="auto">
            <a:xfrm>
              <a:off x="6651106" y="1205696"/>
              <a:ext cx="358775" cy="423863"/>
            </a:xfrm>
            <a:custGeom>
              <a:avLst/>
              <a:gdLst>
                <a:gd name="T0" fmla="*/ 222 w 226"/>
                <a:gd name="T1" fmla="*/ 0 h 267"/>
                <a:gd name="T2" fmla="*/ 212 w 226"/>
                <a:gd name="T3" fmla="*/ 2 h 267"/>
                <a:gd name="T4" fmla="*/ 196 w 226"/>
                <a:gd name="T5" fmla="*/ 2 h 267"/>
                <a:gd name="T6" fmla="*/ 174 w 226"/>
                <a:gd name="T7" fmla="*/ 9 h 267"/>
                <a:gd name="T8" fmla="*/ 151 w 226"/>
                <a:gd name="T9" fmla="*/ 18 h 267"/>
                <a:gd name="T10" fmla="*/ 118 w 226"/>
                <a:gd name="T11" fmla="*/ 40 h 267"/>
                <a:gd name="T12" fmla="*/ 87 w 226"/>
                <a:gd name="T13" fmla="*/ 68 h 267"/>
                <a:gd name="T14" fmla="*/ 56 w 226"/>
                <a:gd name="T15" fmla="*/ 101 h 267"/>
                <a:gd name="T16" fmla="*/ 33 w 226"/>
                <a:gd name="T17" fmla="*/ 141 h 267"/>
                <a:gd name="T18" fmla="*/ 16 w 226"/>
                <a:gd name="T19" fmla="*/ 186 h 267"/>
                <a:gd name="T20" fmla="*/ 4 w 226"/>
                <a:gd name="T21" fmla="*/ 233 h 267"/>
                <a:gd name="T22" fmla="*/ 0 w 226"/>
                <a:gd name="T23" fmla="*/ 267 h 267"/>
                <a:gd name="T24" fmla="*/ 80 w 226"/>
                <a:gd name="T25" fmla="*/ 267 h 267"/>
                <a:gd name="T26" fmla="*/ 75 w 226"/>
                <a:gd name="T27" fmla="*/ 233 h 267"/>
                <a:gd name="T28" fmla="*/ 75 w 226"/>
                <a:gd name="T29" fmla="*/ 196 h 267"/>
                <a:gd name="T30" fmla="*/ 82 w 226"/>
                <a:gd name="T31" fmla="*/ 156 h 267"/>
                <a:gd name="T32" fmla="*/ 94 w 226"/>
                <a:gd name="T33" fmla="*/ 118 h 267"/>
                <a:gd name="T34" fmla="*/ 113 w 226"/>
                <a:gd name="T35" fmla="*/ 82 h 267"/>
                <a:gd name="T36" fmla="*/ 134 w 226"/>
                <a:gd name="T37" fmla="*/ 54 h 267"/>
                <a:gd name="T38" fmla="*/ 158 w 226"/>
                <a:gd name="T39" fmla="*/ 33 h 267"/>
                <a:gd name="T40" fmla="*/ 179 w 226"/>
                <a:gd name="T41" fmla="*/ 18 h 267"/>
                <a:gd name="T42" fmla="*/ 198 w 226"/>
                <a:gd name="T43" fmla="*/ 9 h 267"/>
                <a:gd name="T44" fmla="*/ 212 w 226"/>
                <a:gd name="T45" fmla="*/ 2 h 267"/>
                <a:gd name="T46" fmla="*/ 224 w 226"/>
                <a:gd name="T47" fmla="*/ 2 h 267"/>
                <a:gd name="T48" fmla="*/ 226 w 226"/>
                <a:gd name="T49" fmla="*/ 0 h 267"/>
                <a:gd name="T50" fmla="*/ 222 w 226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6" h="267">
                  <a:moveTo>
                    <a:pt x="222" y="0"/>
                  </a:moveTo>
                  <a:lnTo>
                    <a:pt x="212" y="2"/>
                  </a:lnTo>
                  <a:lnTo>
                    <a:pt x="196" y="2"/>
                  </a:lnTo>
                  <a:lnTo>
                    <a:pt x="174" y="9"/>
                  </a:lnTo>
                  <a:lnTo>
                    <a:pt x="151" y="18"/>
                  </a:lnTo>
                  <a:lnTo>
                    <a:pt x="118" y="40"/>
                  </a:lnTo>
                  <a:lnTo>
                    <a:pt x="87" y="68"/>
                  </a:lnTo>
                  <a:lnTo>
                    <a:pt x="56" y="101"/>
                  </a:lnTo>
                  <a:lnTo>
                    <a:pt x="33" y="141"/>
                  </a:lnTo>
                  <a:lnTo>
                    <a:pt x="16" y="186"/>
                  </a:lnTo>
                  <a:lnTo>
                    <a:pt x="4" y="233"/>
                  </a:lnTo>
                  <a:lnTo>
                    <a:pt x="0" y="267"/>
                  </a:lnTo>
                  <a:lnTo>
                    <a:pt x="80" y="267"/>
                  </a:lnTo>
                  <a:lnTo>
                    <a:pt x="75" y="233"/>
                  </a:lnTo>
                  <a:lnTo>
                    <a:pt x="75" y="196"/>
                  </a:lnTo>
                  <a:lnTo>
                    <a:pt x="82" y="156"/>
                  </a:lnTo>
                  <a:lnTo>
                    <a:pt x="94" y="118"/>
                  </a:lnTo>
                  <a:lnTo>
                    <a:pt x="113" y="82"/>
                  </a:lnTo>
                  <a:lnTo>
                    <a:pt x="134" y="54"/>
                  </a:lnTo>
                  <a:lnTo>
                    <a:pt x="158" y="33"/>
                  </a:lnTo>
                  <a:lnTo>
                    <a:pt x="179" y="18"/>
                  </a:lnTo>
                  <a:lnTo>
                    <a:pt x="198" y="9"/>
                  </a:lnTo>
                  <a:lnTo>
                    <a:pt x="212" y="2"/>
                  </a:lnTo>
                  <a:lnTo>
                    <a:pt x="224" y="2"/>
                  </a:lnTo>
                  <a:lnTo>
                    <a:pt x="226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32" name="Полилиния 41"/>
            <p:cNvSpPr>
              <a:spLocks/>
            </p:cNvSpPr>
            <p:nvPr/>
          </p:nvSpPr>
          <p:spPr bwMode="auto">
            <a:xfrm>
              <a:off x="10877031" y="1231096"/>
              <a:ext cx="581025" cy="393700"/>
            </a:xfrm>
            <a:custGeom>
              <a:avLst/>
              <a:gdLst>
                <a:gd name="T0" fmla="*/ 357 w 366"/>
                <a:gd name="T1" fmla="*/ 149 h 248"/>
                <a:gd name="T2" fmla="*/ 357 w 366"/>
                <a:gd name="T3" fmla="*/ 147 h 248"/>
                <a:gd name="T4" fmla="*/ 335 w 366"/>
                <a:gd name="T5" fmla="*/ 104 h 248"/>
                <a:gd name="T6" fmla="*/ 305 w 366"/>
                <a:gd name="T7" fmla="*/ 66 h 248"/>
                <a:gd name="T8" fmla="*/ 250 w 366"/>
                <a:gd name="T9" fmla="*/ 24 h 248"/>
                <a:gd name="T10" fmla="*/ 186 w 366"/>
                <a:gd name="T11" fmla="*/ 2 h 248"/>
                <a:gd name="T12" fmla="*/ 99 w 366"/>
                <a:gd name="T13" fmla="*/ 7 h 248"/>
                <a:gd name="T14" fmla="*/ 40 w 366"/>
                <a:gd name="T15" fmla="*/ 36 h 248"/>
                <a:gd name="T16" fmla="*/ 12 w 366"/>
                <a:gd name="T17" fmla="*/ 64 h 248"/>
                <a:gd name="T18" fmla="*/ 0 w 366"/>
                <a:gd name="T19" fmla="*/ 97 h 248"/>
                <a:gd name="T20" fmla="*/ 7 w 366"/>
                <a:gd name="T21" fmla="*/ 123 h 248"/>
                <a:gd name="T22" fmla="*/ 14 w 366"/>
                <a:gd name="T23" fmla="*/ 135 h 248"/>
                <a:gd name="T24" fmla="*/ 28 w 366"/>
                <a:gd name="T25" fmla="*/ 137 h 248"/>
                <a:gd name="T26" fmla="*/ 40 w 366"/>
                <a:gd name="T27" fmla="*/ 135 h 248"/>
                <a:gd name="T28" fmla="*/ 52 w 366"/>
                <a:gd name="T29" fmla="*/ 125 h 248"/>
                <a:gd name="T30" fmla="*/ 64 w 366"/>
                <a:gd name="T31" fmla="*/ 114 h 248"/>
                <a:gd name="T32" fmla="*/ 75 w 366"/>
                <a:gd name="T33" fmla="*/ 92 h 248"/>
                <a:gd name="T34" fmla="*/ 101 w 366"/>
                <a:gd name="T35" fmla="*/ 66 h 248"/>
                <a:gd name="T36" fmla="*/ 116 w 366"/>
                <a:gd name="T37" fmla="*/ 64 h 248"/>
                <a:gd name="T38" fmla="*/ 120 w 366"/>
                <a:gd name="T39" fmla="*/ 73 h 248"/>
                <a:gd name="T40" fmla="*/ 132 w 366"/>
                <a:gd name="T41" fmla="*/ 83 h 248"/>
                <a:gd name="T42" fmla="*/ 146 w 366"/>
                <a:gd name="T43" fmla="*/ 85 h 248"/>
                <a:gd name="T44" fmla="*/ 163 w 366"/>
                <a:gd name="T45" fmla="*/ 83 h 248"/>
                <a:gd name="T46" fmla="*/ 189 w 366"/>
                <a:gd name="T47" fmla="*/ 76 h 248"/>
                <a:gd name="T48" fmla="*/ 241 w 366"/>
                <a:gd name="T49" fmla="*/ 83 h 248"/>
                <a:gd name="T50" fmla="*/ 302 w 366"/>
                <a:gd name="T51" fmla="*/ 114 h 248"/>
                <a:gd name="T52" fmla="*/ 342 w 366"/>
                <a:gd name="T53" fmla="*/ 170 h 248"/>
                <a:gd name="T54" fmla="*/ 347 w 366"/>
                <a:gd name="T55" fmla="*/ 208 h 248"/>
                <a:gd name="T56" fmla="*/ 340 w 366"/>
                <a:gd name="T57" fmla="*/ 248 h 248"/>
                <a:gd name="T58" fmla="*/ 359 w 366"/>
                <a:gd name="T59" fmla="*/ 241 h 248"/>
                <a:gd name="T60" fmla="*/ 364 w 366"/>
                <a:gd name="T61" fmla="*/ 222 h 248"/>
                <a:gd name="T62" fmla="*/ 366 w 366"/>
                <a:gd name="T63" fmla="*/ 2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6" h="248">
                  <a:moveTo>
                    <a:pt x="364" y="175"/>
                  </a:moveTo>
                  <a:lnTo>
                    <a:pt x="357" y="149"/>
                  </a:lnTo>
                  <a:lnTo>
                    <a:pt x="357" y="149"/>
                  </a:lnTo>
                  <a:lnTo>
                    <a:pt x="357" y="147"/>
                  </a:lnTo>
                  <a:lnTo>
                    <a:pt x="345" y="116"/>
                  </a:lnTo>
                  <a:lnTo>
                    <a:pt x="335" y="104"/>
                  </a:lnTo>
                  <a:lnTo>
                    <a:pt x="326" y="90"/>
                  </a:lnTo>
                  <a:lnTo>
                    <a:pt x="305" y="66"/>
                  </a:lnTo>
                  <a:lnTo>
                    <a:pt x="279" y="45"/>
                  </a:lnTo>
                  <a:lnTo>
                    <a:pt x="250" y="24"/>
                  </a:lnTo>
                  <a:lnTo>
                    <a:pt x="220" y="12"/>
                  </a:lnTo>
                  <a:lnTo>
                    <a:pt x="186" y="2"/>
                  </a:lnTo>
                  <a:lnTo>
                    <a:pt x="142" y="0"/>
                  </a:lnTo>
                  <a:lnTo>
                    <a:pt x="99" y="7"/>
                  </a:lnTo>
                  <a:lnTo>
                    <a:pt x="64" y="21"/>
                  </a:lnTo>
                  <a:lnTo>
                    <a:pt x="40" y="36"/>
                  </a:lnTo>
                  <a:lnTo>
                    <a:pt x="26" y="52"/>
                  </a:lnTo>
                  <a:lnTo>
                    <a:pt x="12" y="64"/>
                  </a:lnTo>
                  <a:lnTo>
                    <a:pt x="9" y="73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7" y="123"/>
                  </a:lnTo>
                  <a:lnTo>
                    <a:pt x="12" y="130"/>
                  </a:lnTo>
                  <a:lnTo>
                    <a:pt x="14" y="135"/>
                  </a:lnTo>
                  <a:lnTo>
                    <a:pt x="23" y="137"/>
                  </a:lnTo>
                  <a:lnTo>
                    <a:pt x="28" y="137"/>
                  </a:lnTo>
                  <a:lnTo>
                    <a:pt x="35" y="137"/>
                  </a:lnTo>
                  <a:lnTo>
                    <a:pt x="40" y="135"/>
                  </a:lnTo>
                  <a:lnTo>
                    <a:pt x="45" y="130"/>
                  </a:lnTo>
                  <a:lnTo>
                    <a:pt x="52" y="125"/>
                  </a:lnTo>
                  <a:lnTo>
                    <a:pt x="59" y="121"/>
                  </a:lnTo>
                  <a:lnTo>
                    <a:pt x="64" y="114"/>
                  </a:lnTo>
                  <a:lnTo>
                    <a:pt x="66" y="106"/>
                  </a:lnTo>
                  <a:lnTo>
                    <a:pt x="75" y="92"/>
                  </a:lnTo>
                  <a:lnTo>
                    <a:pt x="92" y="73"/>
                  </a:lnTo>
                  <a:lnTo>
                    <a:pt x="101" y="66"/>
                  </a:lnTo>
                  <a:lnTo>
                    <a:pt x="113" y="59"/>
                  </a:lnTo>
                  <a:lnTo>
                    <a:pt x="116" y="64"/>
                  </a:lnTo>
                  <a:lnTo>
                    <a:pt x="116" y="71"/>
                  </a:lnTo>
                  <a:lnTo>
                    <a:pt x="120" y="73"/>
                  </a:lnTo>
                  <a:lnTo>
                    <a:pt x="125" y="78"/>
                  </a:lnTo>
                  <a:lnTo>
                    <a:pt x="132" y="83"/>
                  </a:lnTo>
                  <a:lnTo>
                    <a:pt x="139" y="85"/>
                  </a:lnTo>
                  <a:lnTo>
                    <a:pt x="146" y="85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70" y="80"/>
                  </a:lnTo>
                  <a:lnTo>
                    <a:pt x="189" y="76"/>
                  </a:lnTo>
                  <a:lnTo>
                    <a:pt x="212" y="76"/>
                  </a:lnTo>
                  <a:lnTo>
                    <a:pt x="241" y="83"/>
                  </a:lnTo>
                  <a:lnTo>
                    <a:pt x="272" y="97"/>
                  </a:lnTo>
                  <a:lnTo>
                    <a:pt x="302" y="114"/>
                  </a:lnTo>
                  <a:lnTo>
                    <a:pt x="328" y="142"/>
                  </a:lnTo>
                  <a:lnTo>
                    <a:pt x="342" y="170"/>
                  </a:lnTo>
                  <a:lnTo>
                    <a:pt x="345" y="173"/>
                  </a:lnTo>
                  <a:lnTo>
                    <a:pt x="347" y="208"/>
                  </a:lnTo>
                  <a:lnTo>
                    <a:pt x="342" y="236"/>
                  </a:lnTo>
                  <a:lnTo>
                    <a:pt x="340" y="248"/>
                  </a:lnTo>
                  <a:lnTo>
                    <a:pt x="357" y="248"/>
                  </a:lnTo>
                  <a:lnTo>
                    <a:pt x="359" y="241"/>
                  </a:lnTo>
                  <a:lnTo>
                    <a:pt x="361" y="227"/>
                  </a:lnTo>
                  <a:lnTo>
                    <a:pt x="364" y="222"/>
                  </a:lnTo>
                  <a:lnTo>
                    <a:pt x="364" y="215"/>
                  </a:lnTo>
                  <a:lnTo>
                    <a:pt x="366" y="201"/>
                  </a:lnTo>
                  <a:lnTo>
                    <a:pt x="364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33" name="Полилиния 42"/>
            <p:cNvSpPr>
              <a:spLocks/>
            </p:cNvSpPr>
            <p:nvPr/>
          </p:nvSpPr>
          <p:spPr bwMode="auto">
            <a:xfrm>
              <a:off x="7689331" y="1189821"/>
              <a:ext cx="754063" cy="434975"/>
            </a:xfrm>
            <a:custGeom>
              <a:avLst/>
              <a:gdLst>
                <a:gd name="T0" fmla="*/ 456 w 475"/>
                <a:gd name="T1" fmla="*/ 255 h 274"/>
                <a:gd name="T2" fmla="*/ 432 w 475"/>
                <a:gd name="T3" fmla="*/ 229 h 274"/>
                <a:gd name="T4" fmla="*/ 406 w 475"/>
                <a:gd name="T5" fmla="*/ 199 h 274"/>
                <a:gd name="T6" fmla="*/ 378 w 475"/>
                <a:gd name="T7" fmla="*/ 168 h 274"/>
                <a:gd name="T8" fmla="*/ 342 w 475"/>
                <a:gd name="T9" fmla="*/ 142 h 274"/>
                <a:gd name="T10" fmla="*/ 305 w 475"/>
                <a:gd name="T11" fmla="*/ 111 h 274"/>
                <a:gd name="T12" fmla="*/ 257 w 475"/>
                <a:gd name="T13" fmla="*/ 85 h 274"/>
                <a:gd name="T14" fmla="*/ 205 w 475"/>
                <a:gd name="T15" fmla="*/ 57 h 274"/>
                <a:gd name="T16" fmla="*/ 146 w 475"/>
                <a:gd name="T17" fmla="*/ 33 h 274"/>
                <a:gd name="T18" fmla="*/ 78 w 475"/>
                <a:gd name="T19" fmla="*/ 14 h 274"/>
                <a:gd name="T20" fmla="*/ 0 w 475"/>
                <a:gd name="T21" fmla="*/ 0 h 274"/>
                <a:gd name="T22" fmla="*/ 2 w 475"/>
                <a:gd name="T23" fmla="*/ 3 h 274"/>
                <a:gd name="T24" fmla="*/ 9 w 475"/>
                <a:gd name="T25" fmla="*/ 3 h 274"/>
                <a:gd name="T26" fmla="*/ 24 w 475"/>
                <a:gd name="T27" fmla="*/ 10 h 274"/>
                <a:gd name="T28" fmla="*/ 40 w 475"/>
                <a:gd name="T29" fmla="*/ 17 h 274"/>
                <a:gd name="T30" fmla="*/ 61 w 475"/>
                <a:gd name="T31" fmla="*/ 26 h 274"/>
                <a:gd name="T32" fmla="*/ 85 w 475"/>
                <a:gd name="T33" fmla="*/ 43 h 274"/>
                <a:gd name="T34" fmla="*/ 111 w 475"/>
                <a:gd name="T35" fmla="*/ 62 h 274"/>
                <a:gd name="T36" fmla="*/ 144 w 475"/>
                <a:gd name="T37" fmla="*/ 85 h 274"/>
                <a:gd name="T38" fmla="*/ 177 w 475"/>
                <a:gd name="T39" fmla="*/ 121 h 274"/>
                <a:gd name="T40" fmla="*/ 212 w 475"/>
                <a:gd name="T41" fmla="*/ 161 h 274"/>
                <a:gd name="T42" fmla="*/ 250 w 475"/>
                <a:gd name="T43" fmla="*/ 208 h 274"/>
                <a:gd name="T44" fmla="*/ 288 w 475"/>
                <a:gd name="T45" fmla="*/ 265 h 274"/>
                <a:gd name="T46" fmla="*/ 295 w 475"/>
                <a:gd name="T47" fmla="*/ 274 h 274"/>
                <a:gd name="T48" fmla="*/ 475 w 475"/>
                <a:gd name="T49" fmla="*/ 274 h 274"/>
                <a:gd name="T50" fmla="*/ 456 w 475"/>
                <a:gd name="T51" fmla="*/ 25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5" h="274">
                  <a:moveTo>
                    <a:pt x="456" y="255"/>
                  </a:moveTo>
                  <a:lnTo>
                    <a:pt x="432" y="229"/>
                  </a:lnTo>
                  <a:lnTo>
                    <a:pt x="406" y="199"/>
                  </a:lnTo>
                  <a:lnTo>
                    <a:pt x="378" y="168"/>
                  </a:lnTo>
                  <a:lnTo>
                    <a:pt x="342" y="142"/>
                  </a:lnTo>
                  <a:lnTo>
                    <a:pt x="305" y="111"/>
                  </a:lnTo>
                  <a:lnTo>
                    <a:pt x="257" y="85"/>
                  </a:lnTo>
                  <a:lnTo>
                    <a:pt x="205" y="57"/>
                  </a:lnTo>
                  <a:lnTo>
                    <a:pt x="146" y="33"/>
                  </a:lnTo>
                  <a:lnTo>
                    <a:pt x="78" y="14"/>
                  </a:lnTo>
                  <a:lnTo>
                    <a:pt x="0" y="0"/>
                  </a:lnTo>
                  <a:lnTo>
                    <a:pt x="2" y="3"/>
                  </a:lnTo>
                  <a:lnTo>
                    <a:pt x="9" y="3"/>
                  </a:lnTo>
                  <a:lnTo>
                    <a:pt x="24" y="10"/>
                  </a:lnTo>
                  <a:lnTo>
                    <a:pt x="40" y="17"/>
                  </a:lnTo>
                  <a:lnTo>
                    <a:pt x="61" y="26"/>
                  </a:lnTo>
                  <a:lnTo>
                    <a:pt x="85" y="43"/>
                  </a:lnTo>
                  <a:lnTo>
                    <a:pt x="111" y="62"/>
                  </a:lnTo>
                  <a:lnTo>
                    <a:pt x="144" y="85"/>
                  </a:lnTo>
                  <a:lnTo>
                    <a:pt x="177" y="121"/>
                  </a:lnTo>
                  <a:lnTo>
                    <a:pt x="212" y="161"/>
                  </a:lnTo>
                  <a:lnTo>
                    <a:pt x="250" y="208"/>
                  </a:lnTo>
                  <a:lnTo>
                    <a:pt x="288" y="265"/>
                  </a:lnTo>
                  <a:lnTo>
                    <a:pt x="295" y="274"/>
                  </a:lnTo>
                  <a:lnTo>
                    <a:pt x="475" y="274"/>
                  </a:lnTo>
                  <a:lnTo>
                    <a:pt x="456" y="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36" name="Полилиния 43"/>
            <p:cNvSpPr>
              <a:spLocks/>
            </p:cNvSpPr>
            <p:nvPr/>
          </p:nvSpPr>
          <p:spPr bwMode="auto">
            <a:xfrm>
              <a:off x="7067031" y="1583521"/>
              <a:ext cx="3175" cy="30163"/>
            </a:xfrm>
            <a:custGeom>
              <a:avLst/>
              <a:gdLst>
                <a:gd name="T0" fmla="*/ 0 w 2"/>
                <a:gd name="T1" fmla="*/ 0 h 19"/>
                <a:gd name="T2" fmla="*/ 0 w 2"/>
                <a:gd name="T3" fmla="*/ 14 h 19"/>
                <a:gd name="T4" fmla="*/ 2 w 2"/>
                <a:gd name="T5" fmla="*/ 19 h 19"/>
                <a:gd name="T6" fmla="*/ 0 w 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9">
                  <a:moveTo>
                    <a:pt x="0" y="0"/>
                  </a:moveTo>
                  <a:lnTo>
                    <a:pt x="0" y="14"/>
                  </a:lnTo>
                  <a:lnTo>
                    <a:pt x="2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37" name="Полилиния 44"/>
            <p:cNvSpPr>
              <a:spLocks/>
            </p:cNvSpPr>
            <p:nvPr/>
          </p:nvSpPr>
          <p:spPr bwMode="auto">
            <a:xfrm>
              <a:off x="11424719" y="1040596"/>
              <a:ext cx="146050" cy="11113"/>
            </a:xfrm>
            <a:custGeom>
              <a:avLst/>
              <a:gdLst>
                <a:gd name="T0" fmla="*/ 87 w 92"/>
                <a:gd name="T1" fmla="*/ 7 h 7"/>
                <a:gd name="T2" fmla="*/ 40 w 92"/>
                <a:gd name="T3" fmla="*/ 0 h 7"/>
                <a:gd name="T4" fmla="*/ 0 w 92"/>
                <a:gd name="T5" fmla="*/ 2 h 7"/>
                <a:gd name="T6" fmla="*/ 42 w 92"/>
                <a:gd name="T7" fmla="*/ 0 h 7"/>
                <a:gd name="T8" fmla="*/ 92 w 92"/>
                <a:gd name="T9" fmla="*/ 7 h 7"/>
                <a:gd name="T10" fmla="*/ 87 w 92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">
                  <a:moveTo>
                    <a:pt x="87" y="7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42" y="0"/>
                  </a:lnTo>
                  <a:lnTo>
                    <a:pt x="92" y="7"/>
                  </a:lnTo>
                  <a:lnTo>
                    <a:pt x="8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38" name="Полилиния 45"/>
            <p:cNvSpPr>
              <a:spLocks/>
            </p:cNvSpPr>
            <p:nvPr/>
          </p:nvSpPr>
          <p:spPr bwMode="auto">
            <a:xfrm>
              <a:off x="11331056" y="1043771"/>
              <a:ext cx="93663" cy="22225"/>
            </a:xfrm>
            <a:custGeom>
              <a:avLst/>
              <a:gdLst>
                <a:gd name="T0" fmla="*/ 49 w 59"/>
                <a:gd name="T1" fmla="*/ 0 h 14"/>
                <a:gd name="T2" fmla="*/ 0 w 59"/>
                <a:gd name="T3" fmla="*/ 14 h 14"/>
                <a:gd name="T4" fmla="*/ 49 w 59"/>
                <a:gd name="T5" fmla="*/ 0 h 14"/>
                <a:gd name="T6" fmla="*/ 59 w 59"/>
                <a:gd name="T7" fmla="*/ 0 h 14"/>
                <a:gd name="T8" fmla="*/ 49 w 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4">
                  <a:moveTo>
                    <a:pt x="49" y="0"/>
                  </a:moveTo>
                  <a:lnTo>
                    <a:pt x="0" y="14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39" name="Полилиния 46"/>
            <p:cNvSpPr>
              <a:spLocks/>
            </p:cNvSpPr>
            <p:nvPr/>
          </p:nvSpPr>
          <p:spPr bwMode="auto">
            <a:xfrm>
              <a:off x="11570769" y="1051709"/>
              <a:ext cx="412750" cy="573088"/>
            </a:xfrm>
            <a:custGeom>
              <a:avLst/>
              <a:gdLst>
                <a:gd name="T0" fmla="*/ 250 w 260"/>
                <a:gd name="T1" fmla="*/ 236 h 361"/>
                <a:gd name="T2" fmla="*/ 234 w 260"/>
                <a:gd name="T3" fmla="*/ 186 h 361"/>
                <a:gd name="T4" fmla="*/ 210 w 260"/>
                <a:gd name="T5" fmla="*/ 144 h 361"/>
                <a:gd name="T6" fmla="*/ 177 w 260"/>
                <a:gd name="T7" fmla="*/ 104 h 361"/>
                <a:gd name="T8" fmla="*/ 142 w 260"/>
                <a:gd name="T9" fmla="*/ 66 h 361"/>
                <a:gd name="T10" fmla="*/ 97 w 260"/>
                <a:gd name="T11" fmla="*/ 38 h 361"/>
                <a:gd name="T12" fmla="*/ 52 w 260"/>
                <a:gd name="T13" fmla="*/ 14 h 361"/>
                <a:gd name="T14" fmla="*/ 2 w 260"/>
                <a:gd name="T15" fmla="*/ 0 h 361"/>
                <a:gd name="T16" fmla="*/ 0 w 260"/>
                <a:gd name="T17" fmla="*/ 0 h 361"/>
                <a:gd name="T18" fmla="*/ 42 w 260"/>
                <a:gd name="T19" fmla="*/ 12 h 361"/>
                <a:gd name="T20" fmla="*/ 87 w 260"/>
                <a:gd name="T21" fmla="*/ 35 h 361"/>
                <a:gd name="T22" fmla="*/ 130 w 260"/>
                <a:gd name="T23" fmla="*/ 61 h 361"/>
                <a:gd name="T24" fmla="*/ 168 w 260"/>
                <a:gd name="T25" fmla="*/ 97 h 361"/>
                <a:gd name="T26" fmla="*/ 201 w 260"/>
                <a:gd name="T27" fmla="*/ 134 h 361"/>
                <a:gd name="T28" fmla="*/ 224 w 260"/>
                <a:gd name="T29" fmla="*/ 177 h 361"/>
                <a:gd name="T30" fmla="*/ 241 w 260"/>
                <a:gd name="T31" fmla="*/ 222 h 361"/>
                <a:gd name="T32" fmla="*/ 253 w 260"/>
                <a:gd name="T33" fmla="*/ 271 h 361"/>
                <a:gd name="T34" fmla="*/ 250 w 260"/>
                <a:gd name="T35" fmla="*/ 319 h 361"/>
                <a:gd name="T36" fmla="*/ 243 w 260"/>
                <a:gd name="T37" fmla="*/ 361 h 361"/>
                <a:gd name="T38" fmla="*/ 250 w 260"/>
                <a:gd name="T39" fmla="*/ 361 h 361"/>
                <a:gd name="T40" fmla="*/ 255 w 260"/>
                <a:gd name="T41" fmla="*/ 342 h 361"/>
                <a:gd name="T42" fmla="*/ 260 w 260"/>
                <a:gd name="T43" fmla="*/ 288 h 361"/>
                <a:gd name="T44" fmla="*/ 250 w 260"/>
                <a:gd name="T45" fmla="*/ 23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361">
                  <a:moveTo>
                    <a:pt x="250" y="236"/>
                  </a:moveTo>
                  <a:lnTo>
                    <a:pt x="234" y="186"/>
                  </a:lnTo>
                  <a:lnTo>
                    <a:pt x="210" y="144"/>
                  </a:lnTo>
                  <a:lnTo>
                    <a:pt x="177" y="104"/>
                  </a:lnTo>
                  <a:lnTo>
                    <a:pt x="142" y="66"/>
                  </a:lnTo>
                  <a:lnTo>
                    <a:pt x="97" y="38"/>
                  </a:lnTo>
                  <a:lnTo>
                    <a:pt x="52" y="1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87" y="35"/>
                  </a:lnTo>
                  <a:lnTo>
                    <a:pt x="130" y="61"/>
                  </a:lnTo>
                  <a:lnTo>
                    <a:pt x="168" y="97"/>
                  </a:lnTo>
                  <a:lnTo>
                    <a:pt x="201" y="134"/>
                  </a:lnTo>
                  <a:lnTo>
                    <a:pt x="224" y="177"/>
                  </a:lnTo>
                  <a:lnTo>
                    <a:pt x="241" y="222"/>
                  </a:lnTo>
                  <a:lnTo>
                    <a:pt x="253" y="271"/>
                  </a:lnTo>
                  <a:lnTo>
                    <a:pt x="250" y="319"/>
                  </a:lnTo>
                  <a:lnTo>
                    <a:pt x="243" y="361"/>
                  </a:lnTo>
                  <a:lnTo>
                    <a:pt x="250" y="361"/>
                  </a:lnTo>
                  <a:lnTo>
                    <a:pt x="255" y="342"/>
                  </a:lnTo>
                  <a:lnTo>
                    <a:pt x="260" y="288"/>
                  </a:lnTo>
                  <a:lnTo>
                    <a:pt x="250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40" name="Полилиния 47"/>
            <p:cNvSpPr>
              <a:spLocks/>
            </p:cNvSpPr>
            <p:nvPr/>
          </p:nvSpPr>
          <p:spPr bwMode="auto">
            <a:xfrm>
              <a:off x="6827319" y="1181884"/>
              <a:ext cx="1000125" cy="447675"/>
            </a:xfrm>
            <a:custGeom>
              <a:avLst/>
              <a:gdLst>
                <a:gd name="T0" fmla="*/ 595 w 630"/>
                <a:gd name="T1" fmla="*/ 149 h 282"/>
                <a:gd name="T2" fmla="*/ 533 w 630"/>
                <a:gd name="T3" fmla="*/ 100 h 282"/>
                <a:gd name="T4" fmla="*/ 477 w 630"/>
                <a:gd name="T5" fmla="*/ 64 h 282"/>
                <a:gd name="T6" fmla="*/ 422 w 630"/>
                <a:gd name="T7" fmla="*/ 33 h 282"/>
                <a:gd name="T8" fmla="*/ 368 w 630"/>
                <a:gd name="T9" fmla="*/ 17 h 282"/>
                <a:gd name="T10" fmla="*/ 318 w 630"/>
                <a:gd name="T11" fmla="*/ 3 h 282"/>
                <a:gd name="T12" fmla="*/ 271 w 630"/>
                <a:gd name="T13" fmla="*/ 0 h 282"/>
                <a:gd name="T14" fmla="*/ 229 w 630"/>
                <a:gd name="T15" fmla="*/ 3 h 282"/>
                <a:gd name="T16" fmla="*/ 186 w 630"/>
                <a:gd name="T17" fmla="*/ 10 h 282"/>
                <a:gd name="T18" fmla="*/ 151 w 630"/>
                <a:gd name="T19" fmla="*/ 22 h 282"/>
                <a:gd name="T20" fmla="*/ 118 w 630"/>
                <a:gd name="T21" fmla="*/ 36 h 282"/>
                <a:gd name="T22" fmla="*/ 92 w 630"/>
                <a:gd name="T23" fmla="*/ 55 h 282"/>
                <a:gd name="T24" fmla="*/ 70 w 630"/>
                <a:gd name="T25" fmla="*/ 76 h 282"/>
                <a:gd name="T26" fmla="*/ 40 w 630"/>
                <a:gd name="T27" fmla="*/ 109 h 282"/>
                <a:gd name="T28" fmla="*/ 21 w 630"/>
                <a:gd name="T29" fmla="*/ 147 h 282"/>
                <a:gd name="T30" fmla="*/ 7 w 630"/>
                <a:gd name="T31" fmla="*/ 192 h 282"/>
                <a:gd name="T32" fmla="*/ 0 w 630"/>
                <a:gd name="T33" fmla="*/ 232 h 282"/>
                <a:gd name="T34" fmla="*/ 2 w 630"/>
                <a:gd name="T35" fmla="*/ 277 h 282"/>
                <a:gd name="T36" fmla="*/ 2 w 630"/>
                <a:gd name="T37" fmla="*/ 282 h 282"/>
                <a:gd name="T38" fmla="*/ 14 w 630"/>
                <a:gd name="T39" fmla="*/ 282 h 282"/>
                <a:gd name="T40" fmla="*/ 9 w 630"/>
                <a:gd name="T41" fmla="*/ 265 h 282"/>
                <a:gd name="T42" fmla="*/ 7 w 630"/>
                <a:gd name="T43" fmla="*/ 225 h 282"/>
                <a:gd name="T44" fmla="*/ 16 w 630"/>
                <a:gd name="T45" fmla="*/ 185 h 282"/>
                <a:gd name="T46" fmla="*/ 30 w 630"/>
                <a:gd name="T47" fmla="*/ 145 h 282"/>
                <a:gd name="T48" fmla="*/ 54 w 630"/>
                <a:gd name="T49" fmla="*/ 111 h 282"/>
                <a:gd name="T50" fmla="*/ 70 w 630"/>
                <a:gd name="T51" fmla="*/ 93 h 282"/>
                <a:gd name="T52" fmla="*/ 92 w 630"/>
                <a:gd name="T53" fmla="*/ 71 h 282"/>
                <a:gd name="T54" fmla="*/ 118 w 630"/>
                <a:gd name="T55" fmla="*/ 55 h 282"/>
                <a:gd name="T56" fmla="*/ 151 w 630"/>
                <a:gd name="T57" fmla="*/ 41 h 282"/>
                <a:gd name="T58" fmla="*/ 184 w 630"/>
                <a:gd name="T59" fmla="*/ 29 h 282"/>
                <a:gd name="T60" fmla="*/ 224 w 630"/>
                <a:gd name="T61" fmla="*/ 19 h 282"/>
                <a:gd name="T62" fmla="*/ 266 w 630"/>
                <a:gd name="T63" fmla="*/ 17 h 282"/>
                <a:gd name="T64" fmla="*/ 314 w 630"/>
                <a:gd name="T65" fmla="*/ 19 h 282"/>
                <a:gd name="T66" fmla="*/ 361 w 630"/>
                <a:gd name="T67" fmla="*/ 29 h 282"/>
                <a:gd name="T68" fmla="*/ 413 w 630"/>
                <a:gd name="T69" fmla="*/ 45 h 282"/>
                <a:gd name="T70" fmla="*/ 465 w 630"/>
                <a:gd name="T71" fmla="*/ 67 h 282"/>
                <a:gd name="T72" fmla="*/ 519 w 630"/>
                <a:gd name="T73" fmla="*/ 97 h 282"/>
                <a:gd name="T74" fmla="*/ 574 w 630"/>
                <a:gd name="T75" fmla="*/ 137 h 282"/>
                <a:gd name="T76" fmla="*/ 630 w 630"/>
                <a:gd name="T77" fmla="*/ 189 h 282"/>
                <a:gd name="T78" fmla="*/ 595 w 630"/>
                <a:gd name="T79" fmla="*/ 14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0" h="282">
                  <a:moveTo>
                    <a:pt x="595" y="149"/>
                  </a:moveTo>
                  <a:lnTo>
                    <a:pt x="533" y="100"/>
                  </a:lnTo>
                  <a:lnTo>
                    <a:pt x="477" y="64"/>
                  </a:lnTo>
                  <a:lnTo>
                    <a:pt x="422" y="33"/>
                  </a:lnTo>
                  <a:lnTo>
                    <a:pt x="368" y="17"/>
                  </a:lnTo>
                  <a:lnTo>
                    <a:pt x="318" y="3"/>
                  </a:lnTo>
                  <a:lnTo>
                    <a:pt x="271" y="0"/>
                  </a:lnTo>
                  <a:lnTo>
                    <a:pt x="229" y="3"/>
                  </a:lnTo>
                  <a:lnTo>
                    <a:pt x="186" y="10"/>
                  </a:lnTo>
                  <a:lnTo>
                    <a:pt x="151" y="22"/>
                  </a:lnTo>
                  <a:lnTo>
                    <a:pt x="118" y="36"/>
                  </a:lnTo>
                  <a:lnTo>
                    <a:pt x="92" y="55"/>
                  </a:lnTo>
                  <a:lnTo>
                    <a:pt x="70" y="76"/>
                  </a:lnTo>
                  <a:lnTo>
                    <a:pt x="40" y="109"/>
                  </a:lnTo>
                  <a:lnTo>
                    <a:pt x="21" y="147"/>
                  </a:lnTo>
                  <a:lnTo>
                    <a:pt x="7" y="192"/>
                  </a:lnTo>
                  <a:lnTo>
                    <a:pt x="0" y="232"/>
                  </a:lnTo>
                  <a:lnTo>
                    <a:pt x="2" y="277"/>
                  </a:lnTo>
                  <a:lnTo>
                    <a:pt x="2" y="282"/>
                  </a:lnTo>
                  <a:lnTo>
                    <a:pt x="14" y="282"/>
                  </a:lnTo>
                  <a:lnTo>
                    <a:pt x="9" y="265"/>
                  </a:lnTo>
                  <a:lnTo>
                    <a:pt x="7" y="225"/>
                  </a:lnTo>
                  <a:lnTo>
                    <a:pt x="16" y="185"/>
                  </a:lnTo>
                  <a:lnTo>
                    <a:pt x="30" y="145"/>
                  </a:lnTo>
                  <a:lnTo>
                    <a:pt x="54" y="111"/>
                  </a:lnTo>
                  <a:lnTo>
                    <a:pt x="70" y="93"/>
                  </a:lnTo>
                  <a:lnTo>
                    <a:pt x="92" y="71"/>
                  </a:lnTo>
                  <a:lnTo>
                    <a:pt x="118" y="55"/>
                  </a:lnTo>
                  <a:lnTo>
                    <a:pt x="151" y="41"/>
                  </a:lnTo>
                  <a:lnTo>
                    <a:pt x="184" y="29"/>
                  </a:lnTo>
                  <a:lnTo>
                    <a:pt x="224" y="19"/>
                  </a:lnTo>
                  <a:lnTo>
                    <a:pt x="266" y="17"/>
                  </a:lnTo>
                  <a:lnTo>
                    <a:pt x="314" y="19"/>
                  </a:lnTo>
                  <a:lnTo>
                    <a:pt x="361" y="29"/>
                  </a:lnTo>
                  <a:lnTo>
                    <a:pt x="413" y="45"/>
                  </a:lnTo>
                  <a:lnTo>
                    <a:pt x="465" y="67"/>
                  </a:lnTo>
                  <a:lnTo>
                    <a:pt x="519" y="97"/>
                  </a:lnTo>
                  <a:lnTo>
                    <a:pt x="574" y="137"/>
                  </a:lnTo>
                  <a:lnTo>
                    <a:pt x="630" y="189"/>
                  </a:lnTo>
                  <a:lnTo>
                    <a:pt x="595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41" name="Полилиния 48"/>
            <p:cNvSpPr>
              <a:spLocks/>
            </p:cNvSpPr>
            <p:nvPr/>
          </p:nvSpPr>
          <p:spPr bwMode="auto">
            <a:xfrm>
              <a:off x="7873481" y="1553359"/>
              <a:ext cx="44450" cy="71438"/>
            </a:xfrm>
            <a:custGeom>
              <a:avLst/>
              <a:gdLst>
                <a:gd name="T0" fmla="*/ 0 w 28"/>
                <a:gd name="T1" fmla="*/ 0 h 45"/>
                <a:gd name="T2" fmla="*/ 23 w 28"/>
                <a:gd name="T3" fmla="*/ 45 h 45"/>
                <a:gd name="T4" fmla="*/ 28 w 28"/>
                <a:gd name="T5" fmla="*/ 45 h 45"/>
                <a:gd name="T6" fmla="*/ 0 w 28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0" y="0"/>
                  </a:moveTo>
                  <a:lnTo>
                    <a:pt x="23" y="45"/>
                  </a:lnTo>
                  <a:lnTo>
                    <a:pt x="28" y="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42" name="Полилиния 49"/>
            <p:cNvSpPr>
              <a:spLocks noEditPoints="1"/>
            </p:cNvSpPr>
            <p:nvPr/>
          </p:nvSpPr>
          <p:spPr bwMode="auto">
            <a:xfrm>
              <a:off x="7067031" y="1324759"/>
              <a:ext cx="795338" cy="300038"/>
            </a:xfrm>
            <a:custGeom>
              <a:avLst/>
              <a:gdLst>
                <a:gd name="T0" fmla="*/ 446 w 501"/>
                <a:gd name="T1" fmla="*/ 123 h 189"/>
                <a:gd name="T2" fmla="*/ 373 w 501"/>
                <a:gd name="T3" fmla="*/ 55 h 189"/>
                <a:gd name="T4" fmla="*/ 335 w 501"/>
                <a:gd name="T5" fmla="*/ 29 h 189"/>
                <a:gd name="T6" fmla="*/ 335 w 501"/>
                <a:gd name="T7" fmla="*/ 31 h 189"/>
                <a:gd name="T8" fmla="*/ 260 w 501"/>
                <a:gd name="T9" fmla="*/ 3 h 189"/>
                <a:gd name="T10" fmla="*/ 191 w 501"/>
                <a:gd name="T11" fmla="*/ 7 h 189"/>
                <a:gd name="T12" fmla="*/ 151 w 501"/>
                <a:gd name="T13" fmla="*/ 31 h 189"/>
                <a:gd name="T14" fmla="*/ 127 w 501"/>
                <a:gd name="T15" fmla="*/ 69 h 189"/>
                <a:gd name="T16" fmla="*/ 113 w 501"/>
                <a:gd name="T17" fmla="*/ 81 h 189"/>
                <a:gd name="T18" fmla="*/ 64 w 501"/>
                <a:gd name="T19" fmla="*/ 85 h 189"/>
                <a:gd name="T20" fmla="*/ 21 w 501"/>
                <a:gd name="T21" fmla="*/ 111 h 189"/>
                <a:gd name="T22" fmla="*/ 0 w 501"/>
                <a:gd name="T23" fmla="*/ 154 h 189"/>
                <a:gd name="T24" fmla="*/ 4 w 501"/>
                <a:gd name="T25" fmla="*/ 140 h 189"/>
                <a:gd name="T26" fmla="*/ 45 w 501"/>
                <a:gd name="T27" fmla="*/ 97 h 189"/>
                <a:gd name="T28" fmla="*/ 101 w 501"/>
                <a:gd name="T29" fmla="*/ 83 h 189"/>
                <a:gd name="T30" fmla="*/ 123 w 501"/>
                <a:gd name="T31" fmla="*/ 95 h 189"/>
                <a:gd name="T32" fmla="*/ 137 w 501"/>
                <a:gd name="T33" fmla="*/ 135 h 189"/>
                <a:gd name="T34" fmla="*/ 167 w 501"/>
                <a:gd name="T35" fmla="*/ 161 h 189"/>
                <a:gd name="T36" fmla="*/ 203 w 501"/>
                <a:gd name="T37" fmla="*/ 168 h 189"/>
                <a:gd name="T38" fmla="*/ 208 w 501"/>
                <a:gd name="T39" fmla="*/ 189 h 189"/>
                <a:gd name="T40" fmla="*/ 210 w 501"/>
                <a:gd name="T41" fmla="*/ 182 h 189"/>
                <a:gd name="T42" fmla="*/ 208 w 501"/>
                <a:gd name="T43" fmla="*/ 168 h 189"/>
                <a:gd name="T44" fmla="*/ 238 w 501"/>
                <a:gd name="T45" fmla="*/ 154 h 189"/>
                <a:gd name="T46" fmla="*/ 255 w 501"/>
                <a:gd name="T47" fmla="*/ 118 h 189"/>
                <a:gd name="T48" fmla="*/ 248 w 501"/>
                <a:gd name="T49" fmla="*/ 92 h 189"/>
                <a:gd name="T50" fmla="*/ 234 w 501"/>
                <a:gd name="T51" fmla="*/ 78 h 189"/>
                <a:gd name="T52" fmla="*/ 234 w 501"/>
                <a:gd name="T53" fmla="*/ 78 h 189"/>
                <a:gd name="T54" fmla="*/ 236 w 501"/>
                <a:gd name="T55" fmla="*/ 97 h 189"/>
                <a:gd name="T56" fmla="*/ 231 w 501"/>
                <a:gd name="T57" fmla="*/ 118 h 189"/>
                <a:gd name="T58" fmla="*/ 203 w 501"/>
                <a:gd name="T59" fmla="*/ 132 h 189"/>
                <a:gd name="T60" fmla="*/ 189 w 501"/>
                <a:gd name="T61" fmla="*/ 125 h 189"/>
                <a:gd name="T62" fmla="*/ 165 w 501"/>
                <a:gd name="T63" fmla="*/ 102 h 189"/>
                <a:gd name="T64" fmla="*/ 165 w 501"/>
                <a:gd name="T65" fmla="*/ 83 h 189"/>
                <a:gd name="T66" fmla="*/ 182 w 501"/>
                <a:gd name="T67" fmla="*/ 59 h 189"/>
                <a:gd name="T68" fmla="*/ 208 w 501"/>
                <a:gd name="T69" fmla="*/ 43 h 189"/>
                <a:gd name="T70" fmla="*/ 255 w 501"/>
                <a:gd name="T71" fmla="*/ 38 h 189"/>
                <a:gd name="T72" fmla="*/ 323 w 501"/>
                <a:gd name="T73" fmla="*/ 59 h 189"/>
                <a:gd name="T74" fmla="*/ 404 w 501"/>
                <a:gd name="T75" fmla="*/ 106 h 189"/>
                <a:gd name="T76" fmla="*/ 449 w 501"/>
                <a:gd name="T77" fmla="*/ 151 h 189"/>
                <a:gd name="T78" fmla="*/ 477 w 501"/>
                <a:gd name="T79" fmla="*/ 189 h 189"/>
                <a:gd name="T80" fmla="*/ 486 w 501"/>
                <a:gd name="T81" fmla="*/ 168 h 189"/>
                <a:gd name="T82" fmla="*/ 184 w 501"/>
                <a:gd name="T83" fmla="*/ 128 h 189"/>
                <a:gd name="T84" fmla="*/ 167 w 501"/>
                <a:gd name="T85" fmla="*/ 114 h 189"/>
                <a:gd name="T86" fmla="*/ 182 w 501"/>
                <a:gd name="T87" fmla="*/ 1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1" h="189">
                  <a:moveTo>
                    <a:pt x="486" y="168"/>
                  </a:moveTo>
                  <a:lnTo>
                    <a:pt x="446" y="123"/>
                  </a:lnTo>
                  <a:lnTo>
                    <a:pt x="411" y="88"/>
                  </a:lnTo>
                  <a:lnTo>
                    <a:pt x="373" y="55"/>
                  </a:lnTo>
                  <a:lnTo>
                    <a:pt x="356" y="45"/>
                  </a:lnTo>
                  <a:lnTo>
                    <a:pt x="335" y="29"/>
                  </a:lnTo>
                  <a:lnTo>
                    <a:pt x="340" y="33"/>
                  </a:lnTo>
                  <a:lnTo>
                    <a:pt x="335" y="31"/>
                  </a:lnTo>
                  <a:lnTo>
                    <a:pt x="297" y="12"/>
                  </a:lnTo>
                  <a:lnTo>
                    <a:pt x="260" y="3"/>
                  </a:lnTo>
                  <a:lnTo>
                    <a:pt x="222" y="0"/>
                  </a:lnTo>
                  <a:lnTo>
                    <a:pt x="191" y="7"/>
                  </a:lnTo>
                  <a:lnTo>
                    <a:pt x="167" y="19"/>
                  </a:lnTo>
                  <a:lnTo>
                    <a:pt x="151" y="31"/>
                  </a:lnTo>
                  <a:lnTo>
                    <a:pt x="139" y="43"/>
                  </a:lnTo>
                  <a:lnTo>
                    <a:pt x="127" y="69"/>
                  </a:lnTo>
                  <a:lnTo>
                    <a:pt x="125" y="83"/>
                  </a:lnTo>
                  <a:lnTo>
                    <a:pt x="113" y="81"/>
                  </a:lnTo>
                  <a:lnTo>
                    <a:pt x="90" y="81"/>
                  </a:lnTo>
                  <a:lnTo>
                    <a:pt x="64" y="85"/>
                  </a:lnTo>
                  <a:lnTo>
                    <a:pt x="42" y="95"/>
                  </a:lnTo>
                  <a:lnTo>
                    <a:pt x="21" y="111"/>
                  </a:lnTo>
                  <a:lnTo>
                    <a:pt x="7" y="132"/>
                  </a:lnTo>
                  <a:lnTo>
                    <a:pt x="0" y="154"/>
                  </a:lnTo>
                  <a:lnTo>
                    <a:pt x="0" y="163"/>
                  </a:lnTo>
                  <a:lnTo>
                    <a:pt x="4" y="140"/>
                  </a:lnTo>
                  <a:lnTo>
                    <a:pt x="21" y="114"/>
                  </a:lnTo>
                  <a:lnTo>
                    <a:pt x="45" y="97"/>
                  </a:lnTo>
                  <a:lnTo>
                    <a:pt x="71" y="83"/>
                  </a:lnTo>
                  <a:lnTo>
                    <a:pt x="101" y="83"/>
                  </a:lnTo>
                  <a:lnTo>
                    <a:pt x="125" y="85"/>
                  </a:lnTo>
                  <a:lnTo>
                    <a:pt x="123" y="95"/>
                  </a:lnTo>
                  <a:lnTo>
                    <a:pt x="127" y="116"/>
                  </a:lnTo>
                  <a:lnTo>
                    <a:pt x="137" y="135"/>
                  </a:lnTo>
                  <a:lnTo>
                    <a:pt x="151" y="149"/>
                  </a:lnTo>
                  <a:lnTo>
                    <a:pt x="167" y="161"/>
                  </a:lnTo>
                  <a:lnTo>
                    <a:pt x="186" y="168"/>
                  </a:lnTo>
                  <a:lnTo>
                    <a:pt x="203" y="168"/>
                  </a:lnTo>
                  <a:lnTo>
                    <a:pt x="208" y="180"/>
                  </a:lnTo>
                  <a:lnTo>
                    <a:pt x="208" y="189"/>
                  </a:lnTo>
                  <a:lnTo>
                    <a:pt x="212" y="189"/>
                  </a:lnTo>
                  <a:lnTo>
                    <a:pt x="210" y="182"/>
                  </a:lnTo>
                  <a:lnTo>
                    <a:pt x="205" y="168"/>
                  </a:lnTo>
                  <a:lnTo>
                    <a:pt x="208" y="168"/>
                  </a:lnTo>
                  <a:lnTo>
                    <a:pt x="224" y="166"/>
                  </a:lnTo>
                  <a:lnTo>
                    <a:pt x="238" y="154"/>
                  </a:lnTo>
                  <a:lnTo>
                    <a:pt x="250" y="135"/>
                  </a:lnTo>
                  <a:lnTo>
                    <a:pt x="255" y="118"/>
                  </a:lnTo>
                  <a:lnTo>
                    <a:pt x="253" y="104"/>
                  </a:lnTo>
                  <a:lnTo>
                    <a:pt x="248" y="92"/>
                  </a:lnTo>
                  <a:lnTo>
                    <a:pt x="241" y="83"/>
                  </a:lnTo>
                  <a:lnTo>
                    <a:pt x="234" y="78"/>
                  </a:lnTo>
                  <a:lnTo>
                    <a:pt x="231" y="76"/>
                  </a:lnTo>
                  <a:lnTo>
                    <a:pt x="234" y="78"/>
                  </a:lnTo>
                  <a:lnTo>
                    <a:pt x="236" y="88"/>
                  </a:lnTo>
                  <a:lnTo>
                    <a:pt x="236" y="97"/>
                  </a:lnTo>
                  <a:lnTo>
                    <a:pt x="234" y="109"/>
                  </a:lnTo>
                  <a:lnTo>
                    <a:pt x="231" y="118"/>
                  </a:lnTo>
                  <a:lnTo>
                    <a:pt x="219" y="128"/>
                  </a:lnTo>
                  <a:lnTo>
                    <a:pt x="203" y="132"/>
                  </a:lnTo>
                  <a:lnTo>
                    <a:pt x="191" y="130"/>
                  </a:lnTo>
                  <a:lnTo>
                    <a:pt x="189" y="125"/>
                  </a:lnTo>
                  <a:lnTo>
                    <a:pt x="165" y="104"/>
                  </a:lnTo>
                  <a:lnTo>
                    <a:pt x="165" y="102"/>
                  </a:lnTo>
                  <a:lnTo>
                    <a:pt x="163" y="97"/>
                  </a:lnTo>
                  <a:lnTo>
                    <a:pt x="165" y="83"/>
                  </a:lnTo>
                  <a:lnTo>
                    <a:pt x="172" y="69"/>
                  </a:lnTo>
                  <a:lnTo>
                    <a:pt x="182" y="59"/>
                  </a:lnTo>
                  <a:lnTo>
                    <a:pt x="191" y="52"/>
                  </a:lnTo>
                  <a:lnTo>
                    <a:pt x="208" y="43"/>
                  </a:lnTo>
                  <a:lnTo>
                    <a:pt x="229" y="38"/>
                  </a:lnTo>
                  <a:lnTo>
                    <a:pt x="255" y="38"/>
                  </a:lnTo>
                  <a:lnTo>
                    <a:pt x="288" y="45"/>
                  </a:lnTo>
                  <a:lnTo>
                    <a:pt x="323" y="59"/>
                  </a:lnTo>
                  <a:lnTo>
                    <a:pt x="364" y="81"/>
                  </a:lnTo>
                  <a:lnTo>
                    <a:pt x="404" y="106"/>
                  </a:lnTo>
                  <a:lnTo>
                    <a:pt x="437" y="140"/>
                  </a:lnTo>
                  <a:lnTo>
                    <a:pt x="449" y="151"/>
                  </a:lnTo>
                  <a:lnTo>
                    <a:pt x="460" y="166"/>
                  </a:lnTo>
                  <a:lnTo>
                    <a:pt x="477" y="189"/>
                  </a:lnTo>
                  <a:lnTo>
                    <a:pt x="501" y="189"/>
                  </a:lnTo>
                  <a:lnTo>
                    <a:pt x="486" y="168"/>
                  </a:lnTo>
                  <a:close/>
                  <a:moveTo>
                    <a:pt x="182" y="123"/>
                  </a:moveTo>
                  <a:lnTo>
                    <a:pt x="184" y="128"/>
                  </a:lnTo>
                  <a:lnTo>
                    <a:pt x="175" y="123"/>
                  </a:lnTo>
                  <a:lnTo>
                    <a:pt x="167" y="114"/>
                  </a:lnTo>
                  <a:lnTo>
                    <a:pt x="165" y="109"/>
                  </a:lnTo>
                  <a:lnTo>
                    <a:pt x="182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45" name="Полилиния 50"/>
            <p:cNvSpPr>
              <a:spLocks/>
            </p:cNvSpPr>
            <p:nvPr/>
          </p:nvSpPr>
          <p:spPr bwMode="auto">
            <a:xfrm>
              <a:off x="6365356" y="623084"/>
              <a:ext cx="2441575" cy="1001713"/>
            </a:xfrm>
            <a:custGeom>
              <a:avLst/>
              <a:gdLst>
                <a:gd name="T0" fmla="*/ 1474 w 1538"/>
                <a:gd name="T1" fmla="*/ 232 h 631"/>
                <a:gd name="T2" fmla="*/ 1446 w 1538"/>
                <a:gd name="T3" fmla="*/ 293 h 631"/>
                <a:gd name="T4" fmla="*/ 1495 w 1538"/>
                <a:gd name="T5" fmla="*/ 270 h 631"/>
                <a:gd name="T6" fmla="*/ 1467 w 1538"/>
                <a:gd name="T7" fmla="*/ 263 h 631"/>
                <a:gd name="T8" fmla="*/ 1493 w 1538"/>
                <a:gd name="T9" fmla="*/ 277 h 631"/>
                <a:gd name="T10" fmla="*/ 1458 w 1538"/>
                <a:gd name="T11" fmla="*/ 300 h 631"/>
                <a:gd name="T12" fmla="*/ 1472 w 1538"/>
                <a:gd name="T13" fmla="*/ 234 h 631"/>
                <a:gd name="T14" fmla="*/ 1533 w 1538"/>
                <a:gd name="T15" fmla="*/ 308 h 631"/>
                <a:gd name="T16" fmla="*/ 1410 w 1538"/>
                <a:gd name="T17" fmla="*/ 383 h 631"/>
                <a:gd name="T18" fmla="*/ 1103 w 1538"/>
                <a:gd name="T19" fmla="*/ 317 h 631"/>
                <a:gd name="T20" fmla="*/ 943 w 1538"/>
                <a:gd name="T21" fmla="*/ 284 h 631"/>
                <a:gd name="T22" fmla="*/ 879 w 1538"/>
                <a:gd name="T23" fmla="*/ 277 h 631"/>
                <a:gd name="T24" fmla="*/ 1049 w 1538"/>
                <a:gd name="T25" fmla="*/ 166 h 631"/>
                <a:gd name="T26" fmla="*/ 1136 w 1538"/>
                <a:gd name="T27" fmla="*/ 234 h 631"/>
                <a:gd name="T28" fmla="*/ 1054 w 1538"/>
                <a:gd name="T29" fmla="*/ 267 h 631"/>
                <a:gd name="T30" fmla="*/ 1094 w 1538"/>
                <a:gd name="T31" fmla="*/ 213 h 631"/>
                <a:gd name="T32" fmla="*/ 1049 w 1538"/>
                <a:gd name="T33" fmla="*/ 211 h 631"/>
                <a:gd name="T34" fmla="*/ 1077 w 1538"/>
                <a:gd name="T35" fmla="*/ 289 h 631"/>
                <a:gd name="T36" fmla="*/ 1132 w 1538"/>
                <a:gd name="T37" fmla="*/ 192 h 631"/>
                <a:gd name="T38" fmla="*/ 1051 w 1538"/>
                <a:gd name="T39" fmla="*/ 154 h 631"/>
                <a:gd name="T40" fmla="*/ 924 w 1538"/>
                <a:gd name="T41" fmla="*/ 232 h 631"/>
                <a:gd name="T42" fmla="*/ 827 w 1538"/>
                <a:gd name="T43" fmla="*/ 272 h 631"/>
                <a:gd name="T44" fmla="*/ 886 w 1538"/>
                <a:gd name="T45" fmla="*/ 222 h 631"/>
                <a:gd name="T46" fmla="*/ 891 w 1538"/>
                <a:gd name="T47" fmla="*/ 50 h 631"/>
                <a:gd name="T48" fmla="*/ 735 w 1538"/>
                <a:gd name="T49" fmla="*/ 22 h 631"/>
                <a:gd name="T50" fmla="*/ 723 w 1538"/>
                <a:gd name="T51" fmla="*/ 166 h 631"/>
                <a:gd name="T52" fmla="*/ 834 w 1538"/>
                <a:gd name="T53" fmla="*/ 137 h 631"/>
                <a:gd name="T54" fmla="*/ 822 w 1538"/>
                <a:gd name="T55" fmla="*/ 149 h 631"/>
                <a:gd name="T56" fmla="*/ 718 w 1538"/>
                <a:gd name="T57" fmla="*/ 135 h 631"/>
                <a:gd name="T58" fmla="*/ 768 w 1538"/>
                <a:gd name="T59" fmla="*/ 17 h 631"/>
                <a:gd name="T60" fmla="*/ 898 w 1538"/>
                <a:gd name="T61" fmla="*/ 85 h 631"/>
                <a:gd name="T62" fmla="*/ 813 w 1538"/>
                <a:gd name="T63" fmla="*/ 260 h 631"/>
                <a:gd name="T64" fmla="*/ 579 w 1538"/>
                <a:gd name="T65" fmla="*/ 277 h 631"/>
                <a:gd name="T66" fmla="*/ 328 w 1538"/>
                <a:gd name="T67" fmla="*/ 329 h 631"/>
                <a:gd name="T68" fmla="*/ 156 w 1538"/>
                <a:gd name="T69" fmla="*/ 390 h 631"/>
                <a:gd name="T70" fmla="*/ 47 w 1538"/>
                <a:gd name="T71" fmla="*/ 357 h 631"/>
                <a:gd name="T72" fmla="*/ 21 w 1538"/>
                <a:gd name="T73" fmla="*/ 256 h 631"/>
                <a:gd name="T74" fmla="*/ 123 w 1538"/>
                <a:gd name="T75" fmla="*/ 204 h 631"/>
                <a:gd name="T76" fmla="*/ 144 w 1538"/>
                <a:gd name="T77" fmla="*/ 277 h 631"/>
                <a:gd name="T78" fmla="*/ 128 w 1538"/>
                <a:gd name="T79" fmla="*/ 251 h 631"/>
                <a:gd name="T80" fmla="*/ 68 w 1538"/>
                <a:gd name="T81" fmla="*/ 284 h 631"/>
                <a:gd name="T82" fmla="*/ 165 w 1538"/>
                <a:gd name="T83" fmla="*/ 303 h 631"/>
                <a:gd name="T84" fmla="*/ 139 w 1538"/>
                <a:gd name="T85" fmla="*/ 187 h 631"/>
                <a:gd name="T86" fmla="*/ 9 w 1538"/>
                <a:gd name="T87" fmla="*/ 244 h 631"/>
                <a:gd name="T88" fmla="*/ 80 w 1538"/>
                <a:gd name="T89" fmla="*/ 393 h 631"/>
                <a:gd name="T90" fmla="*/ 215 w 1538"/>
                <a:gd name="T91" fmla="*/ 374 h 631"/>
                <a:gd name="T92" fmla="*/ 435 w 1538"/>
                <a:gd name="T93" fmla="*/ 305 h 631"/>
                <a:gd name="T94" fmla="*/ 735 w 1538"/>
                <a:gd name="T95" fmla="*/ 272 h 631"/>
                <a:gd name="T96" fmla="*/ 633 w 1538"/>
                <a:gd name="T97" fmla="*/ 303 h 631"/>
                <a:gd name="T98" fmla="*/ 369 w 1538"/>
                <a:gd name="T99" fmla="*/ 343 h 631"/>
                <a:gd name="T100" fmla="*/ 420 w 1538"/>
                <a:gd name="T101" fmla="*/ 331 h 631"/>
                <a:gd name="T102" fmla="*/ 581 w 1538"/>
                <a:gd name="T103" fmla="*/ 319 h 631"/>
                <a:gd name="T104" fmla="*/ 846 w 1538"/>
                <a:gd name="T105" fmla="*/ 421 h 631"/>
                <a:gd name="T106" fmla="*/ 1004 w 1538"/>
                <a:gd name="T107" fmla="*/ 579 h 631"/>
                <a:gd name="T108" fmla="*/ 1013 w 1538"/>
                <a:gd name="T109" fmla="*/ 530 h 631"/>
                <a:gd name="T110" fmla="*/ 737 w 1538"/>
                <a:gd name="T111" fmla="*/ 338 h 631"/>
                <a:gd name="T112" fmla="*/ 777 w 1538"/>
                <a:gd name="T113" fmla="*/ 296 h 631"/>
                <a:gd name="T114" fmla="*/ 832 w 1538"/>
                <a:gd name="T115" fmla="*/ 300 h 631"/>
                <a:gd name="T116" fmla="*/ 924 w 1538"/>
                <a:gd name="T117" fmla="*/ 286 h 631"/>
                <a:gd name="T118" fmla="*/ 999 w 1538"/>
                <a:gd name="T119" fmla="*/ 298 h 631"/>
                <a:gd name="T120" fmla="*/ 1247 w 1538"/>
                <a:gd name="T121" fmla="*/ 362 h 631"/>
                <a:gd name="T122" fmla="*/ 1498 w 1538"/>
                <a:gd name="T123" fmla="*/ 36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" h="631">
                  <a:moveTo>
                    <a:pt x="1533" y="267"/>
                  </a:moveTo>
                  <a:lnTo>
                    <a:pt x="1521" y="251"/>
                  </a:lnTo>
                  <a:lnTo>
                    <a:pt x="1507" y="239"/>
                  </a:lnTo>
                  <a:lnTo>
                    <a:pt x="1488" y="232"/>
                  </a:lnTo>
                  <a:lnTo>
                    <a:pt x="1474" y="234"/>
                  </a:lnTo>
                  <a:lnTo>
                    <a:pt x="1474" y="232"/>
                  </a:lnTo>
                  <a:lnTo>
                    <a:pt x="1469" y="234"/>
                  </a:lnTo>
                  <a:lnTo>
                    <a:pt x="1458" y="239"/>
                  </a:lnTo>
                  <a:lnTo>
                    <a:pt x="1446" y="248"/>
                  </a:lnTo>
                  <a:lnTo>
                    <a:pt x="1441" y="263"/>
                  </a:lnTo>
                  <a:lnTo>
                    <a:pt x="1441" y="277"/>
                  </a:lnTo>
                  <a:lnTo>
                    <a:pt x="1446" y="293"/>
                  </a:lnTo>
                  <a:lnTo>
                    <a:pt x="1460" y="303"/>
                  </a:lnTo>
                  <a:lnTo>
                    <a:pt x="1476" y="305"/>
                  </a:lnTo>
                  <a:lnTo>
                    <a:pt x="1488" y="298"/>
                  </a:lnTo>
                  <a:lnTo>
                    <a:pt x="1495" y="289"/>
                  </a:lnTo>
                  <a:lnTo>
                    <a:pt x="1495" y="277"/>
                  </a:lnTo>
                  <a:lnTo>
                    <a:pt x="1495" y="270"/>
                  </a:lnTo>
                  <a:lnTo>
                    <a:pt x="1493" y="265"/>
                  </a:lnTo>
                  <a:lnTo>
                    <a:pt x="1486" y="260"/>
                  </a:lnTo>
                  <a:lnTo>
                    <a:pt x="1479" y="258"/>
                  </a:lnTo>
                  <a:lnTo>
                    <a:pt x="1474" y="258"/>
                  </a:lnTo>
                  <a:lnTo>
                    <a:pt x="1469" y="260"/>
                  </a:lnTo>
                  <a:lnTo>
                    <a:pt x="1467" y="263"/>
                  </a:lnTo>
                  <a:lnTo>
                    <a:pt x="1474" y="260"/>
                  </a:lnTo>
                  <a:lnTo>
                    <a:pt x="1479" y="263"/>
                  </a:lnTo>
                  <a:lnTo>
                    <a:pt x="1484" y="263"/>
                  </a:lnTo>
                  <a:lnTo>
                    <a:pt x="1488" y="265"/>
                  </a:lnTo>
                  <a:lnTo>
                    <a:pt x="1491" y="270"/>
                  </a:lnTo>
                  <a:lnTo>
                    <a:pt x="1493" y="277"/>
                  </a:lnTo>
                  <a:lnTo>
                    <a:pt x="1493" y="284"/>
                  </a:lnTo>
                  <a:lnTo>
                    <a:pt x="1491" y="291"/>
                  </a:lnTo>
                  <a:lnTo>
                    <a:pt x="1486" y="296"/>
                  </a:lnTo>
                  <a:lnTo>
                    <a:pt x="1481" y="300"/>
                  </a:lnTo>
                  <a:lnTo>
                    <a:pt x="1474" y="303"/>
                  </a:lnTo>
                  <a:lnTo>
                    <a:pt x="1458" y="300"/>
                  </a:lnTo>
                  <a:lnTo>
                    <a:pt x="1446" y="291"/>
                  </a:lnTo>
                  <a:lnTo>
                    <a:pt x="1441" y="277"/>
                  </a:lnTo>
                  <a:lnTo>
                    <a:pt x="1446" y="258"/>
                  </a:lnTo>
                  <a:lnTo>
                    <a:pt x="1453" y="241"/>
                  </a:lnTo>
                  <a:lnTo>
                    <a:pt x="1472" y="237"/>
                  </a:lnTo>
                  <a:lnTo>
                    <a:pt x="1472" y="234"/>
                  </a:lnTo>
                  <a:lnTo>
                    <a:pt x="1488" y="234"/>
                  </a:lnTo>
                  <a:lnTo>
                    <a:pt x="1505" y="241"/>
                  </a:lnTo>
                  <a:lnTo>
                    <a:pt x="1521" y="253"/>
                  </a:lnTo>
                  <a:lnTo>
                    <a:pt x="1528" y="270"/>
                  </a:lnTo>
                  <a:lnTo>
                    <a:pt x="1533" y="286"/>
                  </a:lnTo>
                  <a:lnTo>
                    <a:pt x="1533" y="308"/>
                  </a:lnTo>
                  <a:lnTo>
                    <a:pt x="1526" y="329"/>
                  </a:lnTo>
                  <a:lnTo>
                    <a:pt x="1512" y="345"/>
                  </a:lnTo>
                  <a:lnTo>
                    <a:pt x="1493" y="362"/>
                  </a:lnTo>
                  <a:lnTo>
                    <a:pt x="1476" y="371"/>
                  </a:lnTo>
                  <a:lnTo>
                    <a:pt x="1446" y="378"/>
                  </a:lnTo>
                  <a:lnTo>
                    <a:pt x="1410" y="383"/>
                  </a:lnTo>
                  <a:lnTo>
                    <a:pt x="1368" y="381"/>
                  </a:lnTo>
                  <a:lnTo>
                    <a:pt x="1309" y="371"/>
                  </a:lnTo>
                  <a:lnTo>
                    <a:pt x="1247" y="357"/>
                  </a:lnTo>
                  <a:lnTo>
                    <a:pt x="1184" y="338"/>
                  </a:lnTo>
                  <a:lnTo>
                    <a:pt x="1143" y="326"/>
                  </a:lnTo>
                  <a:lnTo>
                    <a:pt x="1103" y="317"/>
                  </a:lnTo>
                  <a:lnTo>
                    <a:pt x="1065" y="308"/>
                  </a:lnTo>
                  <a:lnTo>
                    <a:pt x="1030" y="300"/>
                  </a:lnTo>
                  <a:lnTo>
                    <a:pt x="1002" y="293"/>
                  </a:lnTo>
                  <a:lnTo>
                    <a:pt x="976" y="289"/>
                  </a:lnTo>
                  <a:lnTo>
                    <a:pt x="957" y="286"/>
                  </a:lnTo>
                  <a:lnTo>
                    <a:pt x="943" y="284"/>
                  </a:lnTo>
                  <a:lnTo>
                    <a:pt x="940" y="284"/>
                  </a:lnTo>
                  <a:lnTo>
                    <a:pt x="935" y="284"/>
                  </a:lnTo>
                  <a:lnTo>
                    <a:pt x="926" y="279"/>
                  </a:lnTo>
                  <a:lnTo>
                    <a:pt x="902" y="279"/>
                  </a:lnTo>
                  <a:lnTo>
                    <a:pt x="879" y="277"/>
                  </a:lnTo>
                  <a:lnTo>
                    <a:pt x="879" y="277"/>
                  </a:lnTo>
                  <a:lnTo>
                    <a:pt x="895" y="265"/>
                  </a:lnTo>
                  <a:lnTo>
                    <a:pt x="924" y="239"/>
                  </a:lnTo>
                  <a:lnTo>
                    <a:pt x="957" y="208"/>
                  </a:lnTo>
                  <a:lnTo>
                    <a:pt x="990" y="187"/>
                  </a:lnTo>
                  <a:lnTo>
                    <a:pt x="1018" y="173"/>
                  </a:lnTo>
                  <a:lnTo>
                    <a:pt x="1049" y="166"/>
                  </a:lnTo>
                  <a:lnTo>
                    <a:pt x="1080" y="163"/>
                  </a:lnTo>
                  <a:lnTo>
                    <a:pt x="1098" y="171"/>
                  </a:lnTo>
                  <a:lnTo>
                    <a:pt x="1115" y="180"/>
                  </a:lnTo>
                  <a:lnTo>
                    <a:pt x="1129" y="196"/>
                  </a:lnTo>
                  <a:lnTo>
                    <a:pt x="1136" y="215"/>
                  </a:lnTo>
                  <a:lnTo>
                    <a:pt x="1136" y="234"/>
                  </a:lnTo>
                  <a:lnTo>
                    <a:pt x="1132" y="256"/>
                  </a:lnTo>
                  <a:lnTo>
                    <a:pt x="1117" y="272"/>
                  </a:lnTo>
                  <a:lnTo>
                    <a:pt x="1101" y="279"/>
                  </a:lnTo>
                  <a:lnTo>
                    <a:pt x="1080" y="282"/>
                  </a:lnTo>
                  <a:lnTo>
                    <a:pt x="1065" y="277"/>
                  </a:lnTo>
                  <a:lnTo>
                    <a:pt x="1054" y="267"/>
                  </a:lnTo>
                  <a:lnTo>
                    <a:pt x="1044" y="253"/>
                  </a:lnTo>
                  <a:lnTo>
                    <a:pt x="1044" y="237"/>
                  </a:lnTo>
                  <a:lnTo>
                    <a:pt x="1049" y="220"/>
                  </a:lnTo>
                  <a:lnTo>
                    <a:pt x="1063" y="211"/>
                  </a:lnTo>
                  <a:lnTo>
                    <a:pt x="1080" y="208"/>
                  </a:lnTo>
                  <a:lnTo>
                    <a:pt x="1094" y="213"/>
                  </a:lnTo>
                  <a:lnTo>
                    <a:pt x="1101" y="222"/>
                  </a:lnTo>
                  <a:lnTo>
                    <a:pt x="1101" y="222"/>
                  </a:lnTo>
                  <a:lnTo>
                    <a:pt x="1091" y="208"/>
                  </a:lnTo>
                  <a:lnTo>
                    <a:pt x="1075" y="204"/>
                  </a:lnTo>
                  <a:lnTo>
                    <a:pt x="1061" y="206"/>
                  </a:lnTo>
                  <a:lnTo>
                    <a:pt x="1049" y="211"/>
                  </a:lnTo>
                  <a:lnTo>
                    <a:pt x="1039" y="222"/>
                  </a:lnTo>
                  <a:lnTo>
                    <a:pt x="1035" y="237"/>
                  </a:lnTo>
                  <a:lnTo>
                    <a:pt x="1037" y="256"/>
                  </a:lnTo>
                  <a:lnTo>
                    <a:pt x="1044" y="272"/>
                  </a:lnTo>
                  <a:lnTo>
                    <a:pt x="1058" y="282"/>
                  </a:lnTo>
                  <a:lnTo>
                    <a:pt x="1077" y="289"/>
                  </a:lnTo>
                  <a:lnTo>
                    <a:pt x="1101" y="286"/>
                  </a:lnTo>
                  <a:lnTo>
                    <a:pt x="1120" y="274"/>
                  </a:lnTo>
                  <a:lnTo>
                    <a:pt x="1134" y="258"/>
                  </a:lnTo>
                  <a:lnTo>
                    <a:pt x="1141" y="234"/>
                  </a:lnTo>
                  <a:lnTo>
                    <a:pt x="1141" y="213"/>
                  </a:lnTo>
                  <a:lnTo>
                    <a:pt x="1132" y="192"/>
                  </a:lnTo>
                  <a:lnTo>
                    <a:pt x="1117" y="173"/>
                  </a:lnTo>
                  <a:lnTo>
                    <a:pt x="1098" y="161"/>
                  </a:lnTo>
                  <a:lnTo>
                    <a:pt x="1075" y="154"/>
                  </a:lnTo>
                  <a:lnTo>
                    <a:pt x="1072" y="156"/>
                  </a:lnTo>
                  <a:lnTo>
                    <a:pt x="1065" y="154"/>
                  </a:lnTo>
                  <a:lnTo>
                    <a:pt x="1051" y="154"/>
                  </a:lnTo>
                  <a:lnTo>
                    <a:pt x="1032" y="159"/>
                  </a:lnTo>
                  <a:lnTo>
                    <a:pt x="1011" y="166"/>
                  </a:lnTo>
                  <a:lnTo>
                    <a:pt x="985" y="180"/>
                  </a:lnTo>
                  <a:lnTo>
                    <a:pt x="957" y="201"/>
                  </a:lnTo>
                  <a:lnTo>
                    <a:pt x="926" y="227"/>
                  </a:lnTo>
                  <a:lnTo>
                    <a:pt x="924" y="232"/>
                  </a:lnTo>
                  <a:lnTo>
                    <a:pt x="914" y="239"/>
                  </a:lnTo>
                  <a:lnTo>
                    <a:pt x="902" y="251"/>
                  </a:lnTo>
                  <a:lnTo>
                    <a:pt x="886" y="263"/>
                  </a:lnTo>
                  <a:lnTo>
                    <a:pt x="874" y="277"/>
                  </a:lnTo>
                  <a:lnTo>
                    <a:pt x="850" y="274"/>
                  </a:lnTo>
                  <a:lnTo>
                    <a:pt x="827" y="272"/>
                  </a:lnTo>
                  <a:lnTo>
                    <a:pt x="834" y="267"/>
                  </a:lnTo>
                  <a:lnTo>
                    <a:pt x="853" y="256"/>
                  </a:lnTo>
                  <a:lnTo>
                    <a:pt x="869" y="241"/>
                  </a:lnTo>
                  <a:lnTo>
                    <a:pt x="879" y="232"/>
                  </a:lnTo>
                  <a:lnTo>
                    <a:pt x="883" y="225"/>
                  </a:lnTo>
                  <a:lnTo>
                    <a:pt x="886" y="222"/>
                  </a:lnTo>
                  <a:lnTo>
                    <a:pt x="902" y="196"/>
                  </a:lnTo>
                  <a:lnTo>
                    <a:pt x="914" y="166"/>
                  </a:lnTo>
                  <a:lnTo>
                    <a:pt x="919" y="137"/>
                  </a:lnTo>
                  <a:lnTo>
                    <a:pt x="914" y="107"/>
                  </a:lnTo>
                  <a:lnTo>
                    <a:pt x="905" y="78"/>
                  </a:lnTo>
                  <a:lnTo>
                    <a:pt x="891" y="50"/>
                  </a:lnTo>
                  <a:lnTo>
                    <a:pt x="869" y="26"/>
                  </a:lnTo>
                  <a:lnTo>
                    <a:pt x="843" y="12"/>
                  </a:lnTo>
                  <a:lnTo>
                    <a:pt x="815" y="3"/>
                  </a:lnTo>
                  <a:lnTo>
                    <a:pt x="789" y="0"/>
                  </a:lnTo>
                  <a:lnTo>
                    <a:pt x="758" y="8"/>
                  </a:lnTo>
                  <a:lnTo>
                    <a:pt x="735" y="22"/>
                  </a:lnTo>
                  <a:lnTo>
                    <a:pt x="713" y="41"/>
                  </a:lnTo>
                  <a:lnTo>
                    <a:pt x="699" y="64"/>
                  </a:lnTo>
                  <a:lnTo>
                    <a:pt x="692" y="93"/>
                  </a:lnTo>
                  <a:lnTo>
                    <a:pt x="695" y="119"/>
                  </a:lnTo>
                  <a:lnTo>
                    <a:pt x="704" y="145"/>
                  </a:lnTo>
                  <a:lnTo>
                    <a:pt x="723" y="166"/>
                  </a:lnTo>
                  <a:lnTo>
                    <a:pt x="744" y="178"/>
                  </a:lnTo>
                  <a:lnTo>
                    <a:pt x="765" y="182"/>
                  </a:lnTo>
                  <a:lnTo>
                    <a:pt x="787" y="180"/>
                  </a:lnTo>
                  <a:lnTo>
                    <a:pt x="806" y="173"/>
                  </a:lnTo>
                  <a:lnTo>
                    <a:pt x="824" y="159"/>
                  </a:lnTo>
                  <a:lnTo>
                    <a:pt x="834" y="137"/>
                  </a:lnTo>
                  <a:lnTo>
                    <a:pt x="836" y="116"/>
                  </a:lnTo>
                  <a:lnTo>
                    <a:pt x="829" y="95"/>
                  </a:lnTo>
                  <a:lnTo>
                    <a:pt x="829" y="93"/>
                  </a:lnTo>
                  <a:lnTo>
                    <a:pt x="834" y="111"/>
                  </a:lnTo>
                  <a:lnTo>
                    <a:pt x="832" y="130"/>
                  </a:lnTo>
                  <a:lnTo>
                    <a:pt x="822" y="149"/>
                  </a:lnTo>
                  <a:lnTo>
                    <a:pt x="808" y="161"/>
                  </a:lnTo>
                  <a:lnTo>
                    <a:pt x="789" y="171"/>
                  </a:lnTo>
                  <a:lnTo>
                    <a:pt x="770" y="171"/>
                  </a:lnTo>
                  <a:lnTo>
                    <a:pt x="751" y="166"/>
                  </a:lnTo>
                  <a:lnTo>
                    <a:pt x="735" y="154"/>
                  </a:lnTo>
                  <a:lnTo>
                    <a:pt x="718" y="135"/>
                  </a:lnTo>
                  <a:lnTo>
                    <a:pt x="709" y="114"/>
                  </a:lnTo>
                  <a:lnTo>
                    <a:pt x="706" y="90"/>
                  </a:lnTo>
                  <a:lnTo>
                    <a:pt x="711" y="67"/>
                  </a:lnTo>
                  <a:lnTo>
                    <a:pt x="723" y="45"/>
                  </a:lnTo>
                  <a:lnTo>
                    <a:pt x="746" y="26"/>
                  </a:lnTo>
                  <a:lnTo>
                    <a:pt x="768" y="17"/>
                  </a:lnTo>
                  <a:lnTo>
                    <a:pt x="791" y="12"/>
                  </a:lnTo>
                  <a:lnTo>
                    <a:pt x="815" y="10"/>
                  </a:lnTo>
                  <a:lnTo>
                    <a:pt x="841" y="19"/>
                  </a:lnTo>
                  <a:lnTo>
                    <a:pt x="865" y="33"/>
                  </a:lnTo>
                  <a:lnTo>
                    <a:pt x="886" y="57"/>
                  </a:lnTo>
                  <a:lnTo>
                    <a:pt x="898" y="85"/>
                  </a:lnTo>
                  <a:lnTo>
                    <a:pt x="905" y="116"/>
                  </a:lnTo>
                  <a:lnTo>
                    <a:pt x="905" y="147"/>
                  </a:lnTo>
                  <a:lnTo>
                    <a:pt x="895" y="178"/>
                  </a:lnTo>
                  <a:lnTo>
                    <a:pt x="879" y="206"/>
                  </a:lnTo>
                  <a:lnTo>
                    <a:pt x="848" y="237"/>
                  </a:lnTo>
                  <a:lnTo>
                    <a:pt x="813" y="260"/>
                  </a:lnTo>
                  <a:lnTo>
                    <a:pt x="791" y="270"/>
                  </a:lnTo>
                  <a:lnTo>
                    <a:pt x="775" y="270"/>
                  </a:lnTo>
                  <a:lnTo>
                    <a:pt x="735" y="270"/>
                  </a:lnTo>
                  <a:lnTo>
                    <a:pt x="692" y="270"/>
                  </a:lnTo>
                  <a:lnTo>
                    <a:pt x="633" y="272"/>
                  </a:lnTo>
                  <a:lnTo>
                    <a:pt x="579" y="277"/>
                  </a:lnTo>
                  <a:lnTo>
                    <a:pt x="527" y="284"/>
                  </a:lnTo>
                  <a:lnTo>
                    <a:pt x="475" y="291"/>
                  </a:lnTo>
                  <a:lnTo>
                    <a:pt x="435" y="300"/>
                  </a:lnTo>
                  <a:lnTo>
                    <a:pt x="397" y="308"/>
                  </a:lnTo>
                  <a:lnTo>
                    <a:pt x="373" y="315"/>
                  </a:lnTo>
                  <a:lnTo>
                    <a:pt x="328" y="329"/>
                  </a:lnTo>
                  <a:lnTo>
                    <a:pt x="288" y="343"/>
                  </a:lnTo>
                  <a:lnTo>
                    <a:pt x="253" y="357"/>
                  </a:lnTo>
                  <a:lnTo>
                    <a:pt x="215" y="371"/>
                  </a:lnTo>
                  <a:lnTo>
                    <a:pt x="203" y="376"/>
                  </a:lnTo>
                  <a:lnTo>
                    <a:pt x="189" y="383"/>
                  </a:lnTo>
                  <a:lnTo>
                    <a:pt x="156" y="390"/>
                  </a:lnTo>
                  <a:lnTo>
                    <a:pt x="130" y="390"/>
                  </a:lnTo>
                  <a:lnTo>
                    <a:pt x="104" y="388"/>
                  </a:lnTo>
                  <a:lnTo>
                    <a:pt x="85" y="383"/>
                  </a:lnTo>
                  <a:lnTo>
                    <a:pt x="68" y="376"/>
                  </a:lnTo>
                  <a:lnTo>
                    <a:pt x="57" y="364"/>
                  </a:lnTo>
                  <a:lnTo>
                    <a:pt x="47" y="357"/>
                  </a:lnTo>
                  <a:lnTo>
                    <a:pt x="43" y="355"/>
                  </a:lnTo>
                  <a:lnTo>
                    <a:pt x="40" y="350"/>
                  </a:lnTo>
                  <a:lnTo>
                    <a:pt x="26" y="329"/>
                  </a:lnTo>
                  <a:lnTo>
                    <a:pt x="19" y="305"/>
                  </a:lnTo>
                  <a:lnTo>
                    <a:pt x="17" y="282"/>
                  </a:lnTo>
                  <a:lnTo>
                    <a:pt x="21" y="256"/>
                  </a:lnTo>
                  <a:lnTo>
                    <a:pt x="31" y="234"/>
                  </a:lnTo>
                  <a:lnTo>
                    <a:pt x="45" y="215"/>
                  </a:lnTo>
                  <a:lnTo>
                    <a:pt x="68" y="204"/>
                  </a:lnTo>
                  <a:lnTo>
                    <a:pt x="85" y="199"/>
                  </a:lnTo>
                  <a:lnTo>
                    <a:pt x="104" y="196"/>
                  </a:lnTo>
                  <a:lnTo>
                    <a:pt x="123" y="204"/>
                  </a:lnTo>
                  <a:lnTo>
                    <a:pt x="137" y="211"/>
                  </a:lnTo>
                  <a:lnTo>
                    <a:pt x="149" y="225"/>
                  </a:lnTo>
                  <a:lnTo>
                    <a:pt x="156" y="241"/>
                  </a:lnTo>
                  <a:lnTo>
                    <a:pt x="156" y="258"/>
                  </a:lnTo>
                  <a:lnTo>
                    <a:pt x="149" y="272"/>
                  </a:lnTo>
                  <a:lnTo>
                    <a:pt x="144" y="277"/>
                  </a:lnTo>
                  <a:lnTo>
                    <a:pt x="142" y="279"/>
                  </a:lnTo>
                  <a:lnTo>
                    <a:pt x="137" y="277"/>
                  </a:lnTo>
                  <a:lnTo>
                    <a:pt x="137" y="274"/>
                  </a:lnTo>
                  <a:lnTo>
                    <a:pt x="135" y="274"/>
                  </a:lnTo>
                  <a:lnTo>
                    <a:pt x="135" y="263"/>
                  </a:lnTo>
                  <a:lnTo>
                    <a:pt x="128" y="251"/>
                  </a:lnTo>
                  <a:lnTo>
                    <a:pt x="116" y="241"/>
                  </a:lnTo>
                  <a:lnTo>
                    <a:pt x="99" y="241"/>
                  </a:lnTo>
                  <a:lnTo>
                    <a:pt x="85" y="246"/>
                  </a:lnTo>
                  <a:lnTo>
                    <a:pt x="78" y="253"/>
                  </a:lnTo>
                  <a:lnTo>
                    <a:pt x="68" y="267"/>
                  </a:lnTo>
                  <a:lnTo>
                    <a:pt x="68" y="284"/>
                  </a:lnTo>
                  <a:lnTo>
                    <a:pt x="76" y="298"/>
                  </a:lnTo>
                  <a:lnTo>
                    <a:pt x="87" y="312"/>
                  </a:lnTo>
                  <a:lnTo>
                    <a:pt x="104" y="322"/>
                  </a:lnTo>
                  <a:lnTo>
                    <a:pt x="125" y="324"/>
                  </a:lnTo>
                  <a:lnTo>
                    <a:pt x="146" y="317"/>
                  </a:lnTo>
                  <a:lnTo>
                    <a:pt x="165" y="303"/>
                  </a:lnTo>
                  <a:lnTo>
                    <a:pt x="175" y="289"/>
                  </a:lnTo>
                  <a:lnTo>
                    <a:pt x="182" y="265"/>
                  </a:lnTo>
                  <a:lnTo>
                    <a:pt x="180" y="241"/>
                  </a:lnTo>
                  <a:lnTo>
                    <a:pt x="172" y="220"/>
                  </a:lnTo>
                  <a:lnTo>
                    <a:pt x="161" y="201"/>
                  </a:lnTo>
                  <a:lnTo>
                    <a:pt x="139" y="187"/>
                  </a:lnTo>
                  <a:lnTo>
                    <a:pt x="120" y="180"/>
                  </a:lnTo>
                  <a:lnTo>
                    <a:pt x="90" y="178"/>
                  </a:lnTo>
                  <a:lnTo>
                    <a:pt x="64" y="185"/>
                  </a:lnTo>
                  <a:lnTo>
                    <a:pt x="40" y="199"/>
                  </a:lnTo>
                  <a:lnTo>
                    <a:pt x="21" y="218"/>
                  </a:lnTo>
                  <a:lnTo>
                    <a:pt x="9" y="244"/>
                  </a:lnTo>
                  <a:lnTo>
                    <a:pt x="0" y="270"/>
                  </a:lnTo>
                  <a:lnTo>
                    <a:pt x="0" y="298"/>
                  </a:lnTo>
                  <a:lnTo>
                    <a:pt x="12" y="329"/>
                  </a:lnTo>
                  <a:lnTo>
                    <a:pt x="28" y="355"/>
                  </a:lnTo>
                  <a:lnTo>
                    <a:pt x="52" y="376"/>
                  </a:lnTo>
                  <a:lnTo>
                    <a:pt x="80" y="393"/>
                  </a:lnTo>
                  <a:lnTo>
                    <a:pt x="111" y="400"/>
                  </a:lnTo>
                  <a:lnTo>
                    <a:pt x="142" y="400"/>
                  </a:lnTo>
                  <a:lnTo>
                    <a:pt x="172" y="395"/>
                  </a:lnTo>
                  <a:lnTo>
                    <a:pt x="198" y="381"/>
                  </a:lnTo>
                  <a:lnTo>
                    <a:pt x="210" y="376"/>
                  </a:lnTo>
                  <a:lnTo>
                    <a:pt x="215" y="374"/>
                  </a:lnTo>
                  <a:lnTo>
                    <a:pt x="253" y="357"/>
                  </a:lnTo>
                  <a:lnTo>
                    <a:pt x="291" y="345"/>
                  </a:lnTo>
                  <a:lnTo>
                    <a:pt x="328" y="331"/>
                  </a:lnTo>
                  <a:lnTo>
                    <a:pt x="376" y="317"/>
                  </a:lnTo>
                  <a:lnTo>
                    <a:pt x="399" y="312"/>
                  </a:lnTo>
                  <a:lnTo>
                    <a:pt x="435" y="305"/>
                  </a:lnTo>
                  <a:lnTo>
                    <a:pt x="477" y="296"/>
                  </a:lnTo>
                  <a:lnTo>
                    <a:pt x="524" y="286"/>
                  </a:lnTo>
                  <a:lnTo>
                    <a:pt x="579" y="282"/>
                  </a:lnTo>
                  <a:lnTo>
                    <a:pt x="635" y="274"/>
                  </a:lnTo>
                  <a:lnTo>
                    <a:pt x="692" y="274"/>
                  </a:lnTo>
                  <a:lnTo>
                    <a:pt x="735" y="272"/>
                  </a:lnTo>
                  <a:lnTo>
                    <a:pt x="772" y="274"/>
                  </a:lnTo>
                  <a:lnTo>
                    <a:pt x="784" y="274"/>
                  </a:lnTo>
                  <a:lnTo>
                    <a:pt x="775" y="279"/>
                  </a:lnTo>
                  <a:lnTo>
                    <a:pt x="735" y="291"/>
                  </a:lnTo>
                  <a:lnTo>
                    <a:pt x="685" y="298"/>
                  </a:lnTo>
                  <a:lnTo>
                    <a:pt x="633" y="303"/>
                  </a:lnTo>
                  <a:lnTo>
                    <a:pt x="569" y="305"/>
                  </a:lnTo>
                  <a:lnTo>
                    <a:pt x="517" y="308"/>
                  </a:lnTo>
                  <a:lnTo>
                    <a:pt x="470" y="315"/>
                  </a:lnTo>
                  <a:lnTo>
                    <a:pt x="430" y="322"/>
                  </a:lnTo>
                  <a:lnTo>
                    <a:pt x="397" y="334"/>
                  </a:lnTo>
                  <a:lnTo>
                    <a:pt x="369" y="343"/>
                  </a:lnTo>
                  <a:lnTo>
                    <a:pt x="350" y="350"/>
                  </a:lnTo>
                  <a:lnTo>
                    <a:pt x="335" y="357"/>
                  </a:lnTo>
                  <a:lnTo>
                    <a:pt x="333" y="360"/>
                  </a:lnTo>
                  <a:lnTo>
                    <a:pt x="359" y="348"/>
                  </a:lnTo>
                  <a:lnTo>
                    <a:pt x="390" y="338"/>
                  </a:lnTo>
                  <a:lnTo>
                    <a:pt x="420" y="331"/>
                  </a:lnTo>
                  <a:lnTo>
                    <a:pt x="454" y="324"/>
                  </a:lnTo>
                  <a:lnTo>
                    <a:pt x="489" y="322"/>
                  </a:lnTo>
                  <a:lnTo>
                    <a:pt x="517" y="319"/>
                  </a:lnTo>
                  <a:lnTo>
                    <a:pt x="546" y="317"/>
                  </a:lnTo>
                  <a:lnTo>
                    <a:pt x="567" y="317"/>
                  </a:lnTo>
                  <a:lnTo>
                    <a:pt x="581" y="319"/>
                  </a:lnTo>
                  <a:lnTo>
                    <a:pt x="586" y="317"/>
                  </a:lnTo>
                  <a:lnTo>
                    <a:pt x="631" y="324"/>
                  </a:lnTo>
                  <a:lnTo>
                    <a:pt x="692" y="343"/>
                  </a:lnTo>
                  <a:lnTo>
                    <a:pt x="749" y="364"/>
                  </a:lnTo>
                  <a:lnTo>
                    <a:pt x="801" y="393"/>
                  </a:lnTo>
                  <a:lnTo>
                    <a:pt x="846" y="421"/>
                  </a:lnTo>
                  <a:lnTo>
                    <a:pt x="886" y="452"/>
                  </a:lnTo>
                  <a:lnTo>
                    <a:pt x="921" y="482"/>
                  </a:lnTo>
                  <a:lnTo>
                    <a:pt x="950" y="511"/>
                  </a:lnTo>
                  <a:lnTo>
                    <a:pt x="973" y="539"/>
                  </a:lnTo>
                  <a:lnTo>
                    <a:pt x="992" y="563"/>
                  </a:lnTo>
                  <a:lnTo>
                    <a:pt x="1004" y="579"/>
                  </a:lnTo>
                  <a:lnTo>
                    <a:pt x="1013" y="593"/>
                  </a:lnTo>
                  <a:lnTo>
                    <a:pt x="1016" y="596"/>
                  </a:lnTo>
                  <a:lnTo>
                    <a:pt x="1042" y="631"/>
                  </a:lnTo>
                  <a:lnTo>
                    <a:pt x="1089" y="631"/>
                  </a:lnTo>
                  <a:lnTo>
                    <a:pt x="1056" y="589"/>
                  </a:lnTo>
                  <a:lnTo>
                    <a:pt x="1013" y="530"/>
                  </a:lnTo>
                  <a:lnTo>
                    <a:pt x="966" y="480"/>
                  </a:lnTo>
                  <a:lnTo>
                    <a:pt x="921" y="437"/>
                  </a:lnTo>
                  <a:lnTo>
                    <a:pt x="874" y="404"/>
                  </a:lnTo>
                  <a:lnTo>
                    <a:pt x="827" y="378"/>
                  </a:lnTo>
                  <a:lnTo>
                    <a:pt x="780" y="355"/>
                  </a:lnTo>
                  <a:lnTo>
                    <a:pt x="737" y="338"/>
                  </a:lnTo>
                  <a:lnTo>
                    <a:pt x="697" y="329"/>
                  </a:lnTo>
                  <a:lnTo>
                    <a:pt x="657" y="319"/>
                  </a:lnTo>
                  <a:lnTo>
                    <a:pt x="652" y="319"/>
                  </a:lnTo>
                  <a:lnTo>
                    <a:pt x="695" y="315"/>
                  </a:lnTo>
                  <a:lnTo>
                    <a:pt x="739" y="305"/>
                  </a:lnTo>
                  <a:lnTo>
                    <a:pt x="777" y="296"/>
                  </a:lnTo>
                  <a:lnTo>
                    <a:pt x="808" y="282"/>
                  </a:lnTo>
                  <a:lnTo>
                    <a:pt x="820" y="277"/>
                  </a:lnTo>
                  <a:lnTo>
                    <a:pt x="848" y="277"/>
                  </a:lnTo>
                  <a:lnTo>
                    <a:pt x="867" y="279"/>
                  </a:lnTo>
                  <a:lnTo>
                    <a:pt x="850" y="289"/>
                  </a:lnTo>
                  <a:lnTo>
                    <a:pt x="832" y="300"/>
                  </a:lnTo>
                  <a:lnTo>
                    <a:pt x="850" y="293"/>
                  </a:lnTo>
                  <a:lnTo>
                    <a:pt x="872" y="282"/>
                  </a:lnTo>
                  <a:lnTo>
                    <a:pt x="872" y="279"/>
                  </a:lnTo>
                  <a:lnTo>
                    <a:pt x="879" y="282"/>
                  </a:lnTo>
                  <a:lnTo>
                    <a:pt x="905" y="284"/>
                  </a:lnTo>
                  <a:lnTo>
                    <a:pt x="924" y="286"/>
                  </a:lnTo>
                  <a:lnTo>
                    <a:pt x="935" y="289"/>
                  </a:lnTo>
                  <a:lnTo>
                    <a:pt x="940" y="289"/>
                  </a:lnTo>
                  <a:lnTo>
                    <a:pt x="943" y="289"/>
                  </a:lnTo>
                  <a:lnTo>
                    <a:pt x="957" y="291"/>
                  </a:lnTo>
                  <a:lnTo>
                    <a:pt x="976" y="293"/>
                  </a:lnTo>
                  <a:lnTo>
                    <a:pt x="999" y="298"/>
                  </a:lnTo>
                  <a:lnTo>
                    <a:pt x="1030" y="303"/>
                  </a:lnTo>
                  <a:lnTo>
                    <a:pt x="1065" y="312"/>
                  </a:lnTo>
                  <a:lnTo>
                    <a:pt x="1101" y="319"/>
                  </a:lnTo>
                  <a:lnTo>
                    <a:pt x="1141" y="331"/>
                  </a:lnTo>
                  <a:lnTo>
                    <a:pt x="1181" y="343"/>
                  </a:lnTo>
                  <a:lnTo>
                    <a:pt x="1247" y="362"/>
                  </a:lnTo>
                  <a:lnTo>
                    <a:pt x="1309" y="376"/>
                  </a:lnTo>
                  <a:lnTo>
                    <a:pt x="1368" y="383"/>
                  </a:lnTo>
                  <a:lnTo>
                    <a:pt x="1410" y="385"/>
                  </a:lnTo>
                  <a:lnTo>
                    <a:pt x="1448" y="381"/>
                  </a:lnTo>
                  <a:lnTo>
                    <a:pt x="1474" y="374"/>
                  </a:lnTo>
                  <a:lnTo>
                    <a:pt x="1498" y="364"/>
                  </a:lnTo>
                  <a:lnTo>
                    <a:pt x="1517" y="348"/>
                  </a:lnTo>
                  <a:lnTo>
                    <a:pt x="1531" y="331"/>
                  </a:lnTo>
                  <a:lnTo>
                    <a:pt x="1538" y="310"/>
                  </a:lnTo>
                  <a:lnTo>
                    <a:pt x="1538" y="286"/>
                  </a:lnTo>
                  <a:lnTo>
                    <a:pt x="1533" y="2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46" name="Полилиния 51"/>
            <p:cNvSpPr>
              <a:spLocks/>
            </p:cNvSpPr>
            <p:nvPr/>
          </p:nvSpPr>
          <p:spPr bwMode="auto">
            <a:xfrm>
              <a:off x="7070206" y="1613684"/>
              <a:ext cx="3175" cy="11113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2 h 7"/>
                <a:gd name="T4" fmla="*/ 2 w 2"/>
                <a:gd name="T5" fmla="*/ 7 h 7"/>
                <a:gd name="T6" fmla="*/ 2 w 2"/>
                <a:gd name="T7" fmla="*/ 7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47" name="Полилиния 52"/>
            <p:cNvSpPr>
              <a:spLocks/>
            </p:cNvSpPr>
            <p:nvPr/>
          </p:nvSpPr>
          <p:spPr bwMode="auto">
            <a:xfrm>
              <a:off x="7662344" y="743734"/>
              <a:ext cx="19050" cy="26988"/>
            </a:xfrm>
            <a:custGeom>
              <a:avLst/>
              <a:gdLst>
                <a:gd name="T0" fmla="*/ 12 w 12"/>
                <a:gd name="T1" fmla="*/ 17 h 17"/>
                <a:gd name="T2" fmla="*/ 0 w 12"/>
                <a:gd name="T3" fmla="*/ 0 h 17"/>
                <a:gd name="T4" fmla="*/ 12 w 12"/>
                <a:gd name="T5" fmla="*/ 17 h 17"/>
                <a:gd name="T6" fmla="*/ 12 w 12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7"/>
                  </a:moveTo>
                  <a:lnTo>
                    <a:pt x="0" y="0"/>
                  </a:lnTo>
                  <a:lnTo>
                    <a:pt x="12" y="17"/>
                  </a:lnTo>
                  <a:lnTo>
                    <a:pt x="1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48" name="Полилиния 53"/>
            <p:cNvSpPr>
              <a:spLocks/>
            </p:cNvSpPr>
            <p:nvPr/>
          </p:nvSpPr>
          <p:spPr bwMode="auto">
            <a:xfrm>
              <a:off x="8683106" y="1040596"/>
              <a:ext cx="11113" cy="22225"/>
            </a:xfrm>
            <a:custGeom>
              <a:avLst/>
              <a:gdLst>
                <a:gd name="T0" fmla="*/ 2 w 7"/>
                <a:gd name="T1" fmla="*/ 0 h 14"/>
                <a:gd name="T2" fmla="*/ 2 w 7"/>
                <a:gd name="T3" fmla="*/ 4 h 14"/>
                <a:gd name="T4" fmla="*/ 0 w 7"/>
                <a:gd name="T5" fmla="*/ 9 h 14"/>
                <a:gd name="T6" fmla="*/ 0 w 7"/>
                <a:gd name="T7" fmla="*/ 14 h 14"/>
                <a:gd name="T8" fmla="*/ 2 w 7"/>
                <a:gd name="T9" fmla="*/ 9 h 14"/>
                <a:gd name="T10" fmla="*/ 2 w 7"/>
                <a:gd name="T11" fmla="*/ 4 h 14"/>
                <a:gd name="T12" fmla="*/ 7 w 7"/>
                <a:gd name="T13" fmla="*/ 0 h 14"/>
                <a:gd name="T14" fmla="*/ 2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2" y="4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49" name="Полилиния 54"/>
            <p:cNvSpPr>
              <a:spLocks/>
            </p:cNvSpPr>
            <p:nvPr/>
          </p:nvSpPr>
          <p:spPr bwMode="auto">
            <a:xfrm>
              <a:off x="8113194" y="975509"/>
              <a:ext cx="3175" cy="23813"/>
            </a:xfrm>
            <a:custGeom>
              <a:avLst/>
              <a:gdLst>
                <a:gd name="T0" fmla="*/ 0 w 2"/>
                <a:gd name="T1" fmla="*/ 0 h 15"/>
                <a:gd name="T2" fmla="*/ 0 w 2"/>
                <a:gd name="T3" fmla="*/ 0 h 15"/>
                <a:gd name="T4" fmla="*/ 2 w 2"/>
                <a:gd name="T5" fmla="*/ 15 h 15"/>
                <a:gd name="T6" fmla="*/ 0 w 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0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50" name="Полилиния 55"/>
            <p:cNvSpPr>
              <a:spLocks/>
            </p:cNvSpPr>
            <p:nvPr/>
          </p:nvSpPr>
          <p:spPr bwMode="auto">
            <a:xfrm>
              <a:off x="12721706" y="38884"/>
              <a:ext cx="3175" cy="33338"/>
            </a:xfrm>
            <a:custGeom>
              <a:avLst/>
              <a:gdLst>
                <a:gd name="T0" fmla="*/ 2 w 2"/>
                <a:gd name="T1" fmla="*/ 0 h 21"/>
                <a:gd name="T2" fmla="*/ 0 w 2"/>
                <a:gd name="T3" fmla="*/ 0 h 21"/>
                <a:gd name="T4" fmla="*/ 2 w 2"/>
                <a:gd name="T5" fmla="*/ 21 h 21"/>
                <a:gd name="T6" fmla="*/ 2 w 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1">
                  <a:moveTo>
                    <a:pt x="2" y="0"/>
                  </a:moveTo>
                  <a:lnTo>
                    <a:pt x="0" y="0"/>
                  </a:lnTo>
                  <a:lnTo>
                    <a:pt x="2" y="2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51" name="Полилиния 56"/>
            <p:cNvSpPr>
              <a:spLocks/>
            </p:cNvSpPr>
            <p:nvPr/>
          </p:nvSpPr>
          <p:spPr bwMode="auto">
            <a:xfrm>
              <a:off x="12643919" y="-29379"/>
              <a:ext cx="55563" cy="26988"/>
            </a:xfrm>
            <a:custGeom>
              <a:avLst/>
              <a:gdLst>
                <a:gd name="T0" fmla="*/ 30 w 35"/>
                <a:gd name="T1" fmla="*/ 12 h 17"/>
                <a:gd name="T2" fmla="*/ 14 w 35"/>
                <a:gd name="T3" fmla="*/ 3 h 17"/>
                <a:gd name="T4" fmla="*/ 0 w 35"/>
                <a:gd name="T5" fmla="*/ 0 h 17"/>
                <a:gd name="T6" fmla="*/ 21 w 35"/>
                <a:gd name="T7" fmla="*/ 7 h 17"/>
                <a:gd name="T8" fmla="*/ 35 w 35"/>
                <a:gd name="T9" fmla="*/ 17 h 17"/>
                <a:gd name="T10" fmla="*/ 30 w 35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">
                  <a:moveTo>
                    <a:pt x="30" y="12"/>
                  </a:moveTo>
                  <a:lnTo>
                    <a:pt x="14" y="3"/>
                  </a:lnTo>
                  <a:lnTo>
                    <a:pt x="0" y="0"/>
                  </a:lnTo>
                  <a:lnTo>
                    <a:pt x="21" y="7"/>
                  </a:lnTo>
                  <a:lnTo>
                    <a:pt x="35" y="17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53" name="Полилиния 57"/>
            <p:cNvSpPr>
              <a:spLocks/>
            </p:cNvSpPr>
            <p:nvPr/>
          </p:nvSpPr>
          <p:spPr bwMode="auto">
            <a:xfrm>
              <a:off x="13239231" y="638959"/>
              <a:ext cx="203200" cy="190500"/>
            </a:xfrm>
            <a:custGeom>
              <a:avLst/>
              <a:gdLst>
                <a:gd name="T0" fmla="*/ 109 w 128"/>
                <a:gd name="T1" fmla="*/ 14 h 120"/>
                <a:gd name="T2" fmla="*/ 66 w 128"/>
                <a:gd name="T3" fmla="*/ 0 h 120"/>
                <a:gd name="T4" fmla="*/ 26 w 128"/>
                <a:gd name="T5" fmla="*/ 14 h 120"/>
                <a:gd name="T6" fmla="*/ 0 w 128"/>
                <a:gd name="T7" fmla="*/ 54 h 120"/>
                <a:gd name="T8" fmla="*/ 5 w 128"/>
                <a:gd name="T9" fmla="*/ 99 h 120"/>
                <a:gd name="T10" fmla="*/ 5 w 128"/>
                <a:gd name="T11" fmla="*/ 94 h 120"/>
                <a:gd name="T12" fmla="*/ 7 w 128"/>
                <a:gd name="T13" fmla="*/ 54 h 120"/>
                <a:gd name="T14" fmla="*/ 21 w 128"/>
                <a:gd name="T15" fmla="*/ 31 h 120"/>
                <a:gd name="T16" fmla="*/ 33 w 128"/>
                <a:gd name="T17" fmla="*/ 19 h 120"/>
                <a:gd name="T18" fmla="*/ 52 w 128"/>
                <a:gd name="T19" fmla="*/ 12 h 120"/>
                <a:gd name="T20" fmla="*/ 92 w 128"/>
                <a:gd name="T21" fmla="*/ 14 h 120"/>
                <a:gd name="T22" fmla="*/ 116 w 128"/>
                <a:gd name="T23" fmla="*/ 42 h 120"/>
                <a:gd name="T24" fmla="*/ 118 w 128"/>
                <a:gd name="T25" fmla="*/ 57 h 120"/>
                <a:gd name="T26" fmla="*/ 114 w 128"/>
                <a:gd name="T27" fmla="*/ 75 h 120"/>
                <a:gd name="T28" fmla="*/ 92 w 128"/>
                <a:gd name="T29" fmla="*/ 90 h 120"/>
                <a:gd name="T30" fmla="*/ 71 w 128"/>
                <a:gd name="T31" fmla="*/ 83 h 120"/>
                <a:gd name="T32" fmla="*/ 69 w 128"/>
                <a:gd name="T33" fmla="*/ 80 h 120"/>
                <a:gd name="T34" fmla="*/ 71 w 128"/>
                <a:gd name="T35" fmla="*/ 75 h 120"/>
                <a:gd name="T36" fmla="*/ 80 w 128"/>
                <a:gd name="T37" fmla="*/ 75 h 120"/>
                <a:gd name="T38" fmla="*/ 88 w 128"/>
                <a:gd name="T39" fmla="*/ 73 h 120"/>
                <a:gd name="T40" fmla="*/ 92 w 128"/>
                <a:gd name="T41" fmla="*/ 61 h 120"/>
                <a:gd name="T42" fmla="*/ 92 w 128"/>
                <a:gd name="T43" fmla="*/ 52 h 120"/>
                <a:gd name="T44" fmla="*/ 88 w 128"/>
                <a:gd name="T45" fmla="*/ 45 h 120"/>
                <a:gd name="T46" fmla="*/ 76 w 128"/>
                <a:gd name="T47" fmla="*/ 40 h 120"/>
                <a:gd name="T48" fmla="*/ 62 w 128"/>
                <a:gd name="T49" fmla="*/ 40 h 120"/>
                <a:gd name="T50" fmla="*/ 52 w 128"/>
                <a:gd name="T51" fmla="*/ 47 h 120"/>
                <a:gd name="T52" fmla="*/ 45 w 128"/>
                <a:gd name="T53" fmla="*/ 61 h 120"/>
                <a:gd name="T54" fmla="*/ 47 w 128"/>
                <a:gd name="T55" fmla="*/ 85 h 120"/>
                <a:gd name="T56" fmla="*/ 73 w 128"/>
                <a:gd name="T57" fmla="*/ 104 h 120"/>
                <a:gd name="T58" fmla="*/ 104 w 128"/>
                <a:gd name="T59" fmla="*/ 99 h 120"/>
                <a:gd name="T60" fmla="*/ 125 w 128"/>
                <a:gd name="T61" fmla="*/ 73 h 120"/>
                <a:gd name="T62" fmla="*/ 121 w 128"/>
                <a:gd name="T63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0">
                  <a:moveTo>
                    <a:pt x="121" y="31"/>
                  </a:moveTo>
                  <a:lnTo>
                    <a:pt x="109" y="14"/>
                  </a:lnTo>
                  <a:lnTo>
                    <a:pt x="88" y="2"/>
                  </a:lnTo>
                  <a:lnTo>
                    <a:pt x="66" y="0"/>
                  </a:lnTo>
                  <a:lnTo>
                    <a:pt x="43" y="5"/>
                  </a:lnTo>
                  <a:lnTo>
                    <a:pt x="26" y="14"/>
                  </a:lnTo>
                  <a:lnTo>
                    <a:pt x="10" y="33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5" y="99"/>
                  </a:lnTo>
                  <a:lnTo>
                    <a:pt x="10" y="120"/>
                  </a:lnTo>
                  <a:lnTo>
                    <a:pt x="5" y="94"/>
                  </a:lnTo>
                  <a:lnTo>
                    <a:pt x="5" y="73"/>
                  </a:lnTo>
                  <a:lnTo>
                    <a:pt x="7" y="54"/>
                  </a:lnTo>
                  <a:lnTo>
                    <a:pt x="12" y="40"/>
                  </a:lnTo>
                  <a:lnTo>
                    <a:pt x="21" y="31"/>
                  </a:lnTo>
                  <a:lnTo>
                    <a:pt x="28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52" y="12"/>
                  </a:lnTo>
                  <a:lnTo>
                    <a:pt x="73" y="9"/>
                  </a:lnTo>
                  <a:lnTo>
                    <a:pt x="92" y="14"/>
                  </a:lnTo>
                  <a:lnTo>
                    <a:pt x="106" y="26"/>
                  </a:lnTo>
                  <a:lnTo>
                    <a:pt x="116" y="42"/>
                  </a:lnTo>
                  <a:lnTo>
                    <a:pt x="118" y="49"/>
                  </a:lnTo>
                  <a:lnTo>
                    <a:pt x="118" y="57"/>
                  </a:lnTo>
                  <a:lnTo>
                    <a:pt x="116" y="68"/>
                  </a:lnTo>
                  <a:lnTo>
                    <a:pt x="114" y="75"/>
                  </a:lnTo>
                  <a:lnTo>
                    <a:pt x="104" y="85"/>
                  </a:lnTo>
                  <a:lnTo>
                    <a:pt x="92" y="90"/>
                  </a:lnTo>
                  <a:lnTo>
                    <a:pt x="80" y="90"/>
                  </a:lnTo>
                  <a:lnTo>
                    <a:pt x="71" y="83"/>
                  </a:lnTo>
                  <a:lnTo>
                    <a:pt x="71" y="80"/>
                  </a:lnTo>
                  <a:lnTo>
                    <a:pt x="69" y="80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6" y="78"/>
                  </a:lnTo>
                  <a:lnTo>
                    <a:pt x="80" y="75"/>
                  </a:lnTo>
                  <a:lnTo>
                    <a:pt x="83" y="75"/>
                  </a:lnTo>
                  <a:lnTo>
                    <a:pt x="88" y="73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5"/>
                  </a:lnTo>
                  <a:lnTo>
                    <a:pt x="83" y="40"/>
                  </a:lnTo>
                  <a:lnTo>
                    <a:pt x="76" y="40"/>
                  </a:lnTo>
                  <a:lnTo>
                    <a:pt x="66" y="38"/>
                  </a:lnTo>
                  <a:lnTo>
                    <a:pt x="62" y="40"/>
                  </a:lnTo>
                  <a:lnTo>
                    <a:pt x="57" y="45"/>
                  </a:lnTo>
                  <a:lnTo>
                    <a:pt x="52" y="47"/>
                  </a:lnTo>
                  <a:lnTo>
                    <a:pt x="47" y="54"/>
                  </a:lnTo>
                  <a:lnTo>
                    <a:pt x="45" y="61"/>
                  </a:lnTo>
                  <a:lnTo>
                    <a:pt x="43" y="66"/>
                  </a:lnTo>
                  <a:lnTo>
                    <a:pt x="47" y="85"/>
                  </a:lnTo>
                  <a:lnTo>
                    <a:pt x="59" y="97"/>
                  </a:lnTo>
                  <a:lnTo>
                    <a:pt x="73" y="104"/>
                  </a:lnTo>
                  <a:lnTo>
                    <a:pt x="92" y="104"/>
                  </a:lnTo>
                  <a:lnTo>
                    <a:pt x="104" y="99"/>
                  </a:lnTo>
                  <a:lnTo>
                    <a:pt x="118" y="87"/>
                  </a:lnTo>
                  <a:lnTo>
                    <a:pt x="125" y="73"/>
                  </a:lnTo>
                  <a:lnTo>
                    <a:pt x="128" y="52"/>
                  </a:lnTo>
                  <a:lnTo>
                    <a:pt x="12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54" name="Полилиния 58"/>
            <p:cNvSpPr>
              <a:spLocks/>
            </p:cNvSpPr>
            <p:nvPr/>
          </p:nvSpPr>
          <p:spPr bwMode="auto">
            <a:xfrm>
              <a:off x="12710594" y="8721"/>
              <a:ext cx="11113" cy="26988"/>
            </a:xfrm>
            <a:custGeom>
              <a:avLst/>
              <a:gdLst>
                <a:gd name="T0" fmla="*/ 0 w 7"/>
                <a:gd name="T1" fmla="*/ 2 h 17"/>
                <a:gd name="T2" fmla="*/ 0 w 7"/>
                <a:gd name="T3" fmla="*/ 0 h 17"/>
                <a:gd name="T4" fmla="*/ 7 w 7"/>
                <a:gd name="T5" fmla="*/ 17 h 17"/>
                <a:gd name="T6" fmla="*/ 0 w 7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7">
                  <a:moveTo>
                    <a:pt x="0" y="2"/>
                  </a:moveTo>
                  <a:lnTo>
                    <a:pt x="0" y="0"/>
                  </a:lnTo>
                  <a:lnTo>
                    <a:pt x="7" y="17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55" name="Прямоугольник 59"/>
            <p:cNvSpPr>
              <a:spLocks noChangeArrowheads="1"/>
            </p:cNvSpPr>
            <p:nvPr/>
          </p:nvSpPr>
          <p:spPr bwMode="auto">
            <a:xfrm>
              <a:off x="12721706" y="35709"/>
              <a:ext cx="1588" cy="3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56" name="Полилиния 60"/>
            <p:cNvSpPr>
              <a:spLocks/>
            </p:cNvSpPr>
            <p:nvPr/>
          </p:nvSpPr>
          <p:spPr bwMode="auto">
            <a:xfrm>
              <a:off x="12526444" y="-24616"/>
              <a:ext cx="79375" cy="96838"/>
            </a:xfrm>
            <a:custGeom>
              <a:avLst/>
              <a:gdLst>
                <a:gd name="T0" fmla="*/ 48 w 50"/>
                <a:gd name="T1" fmla="*/ 0 h 61"/>
                <a:gd name="T2" fmla="*/ 26 w 50"/>
                <a:gd name="T3" fmla="*/ 14 h 61"/>
                <a:gd name="T4" fmla="*/ 12 w 50"/>
                <a:gd name="T5" fmla="*/ 30 h 61"/>
                <a:gd name="T6" fmla="*/ 3 w 50"/>
                <a:gd name="T7" fmla="*/ 54 h 61"/>
                <a:gd name="T8" fmla="*/ 0 w 50"/>
                <a:gd name="T9" fmla="*/ 61 h 61"/>
                <a:gd name="T10" fmla="*/ 10 w 50"/>
                <a:gd name="T11" fmla="*/ 38 h 61"/>
                <a:gd name="T12" fmla="*/ 29 w 50"/>
                <a:gd name="T13" fmla="*/ 14 h 61"/>
                <a:gd name="T14" fmla="*/ 50 w 50"/>
                <a:gd name="T15" fmla="*/ 0 h 61"/>
                <a:gd name="T16" fmla="*/ 48 w 50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1">
                  <a:moveTo>
                    <a:pt x="48" y="0"/>
                  </a:moveTo>
                  <a:lnTo>
                    <a:pt x="26" y="14"/>
                  </a:lnTo>
                  <a:lnTo>
                    <a:pt x="12" y="30"/>
                  </a:lnTo>
                  <a:lnTo>
                    <a:pt x="3" y="54"/>
                  </a:lnTo>
                  <a:lnTo>
                    <a:pt x="0" y="61"/>
                  </a:lnTo>
                  <a:lnTo>
                    <a:pt x="10" y="38"/>
                  </a:lnTo>
                  <a:lnTo>
                    <a:pt x="29" y="14"/>
                  </a:lnTo>
                  <a:lnTo>
                    <a:pt x="50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59" name="Полилиния 61"/>
            <p:cNvSpPr>
              <a:spLocks noEditPoints="1"/>
            </p:cNvSpPr>
            <p:nvPr/>
          </p:nvSpPr>
          <p:spPr bwMode="auto">
            <a:xfrm>
              <a:off x="7549631" y="-1205716"/>
              <a:ext cx="6064250" cy="2830513"/>
            </a:xfrm>
            <a:custGeom>
              <a:avLst/>
              <a:gdLst>
                <a:gd name="T0" fmla="*/ 3334 w 3820"/>
                <a:gd name="T1" fmla="*/ 1022 h 1783"/>
                <a:gd name="T2" fmla="*/ 3308 w 3820"/>
                <a:gd name="T3" fmla="*/ 1228 h 1783"/>
                <a:gd name="T4" fmla="*/ 3674 w 3820"/>
                <a:gd name="T5" fmla="*/ 963 h 1783"/>
                <a:gd name="T6" fmla="*/ 3662 w 3820"/>
                <a:gd name="T7" fmla="*/ 1006 h 1783"/>
                <a:gd name="T8" fmla="*/ 3416 w 3820"/>
                <a:gd name="T9" fmla="*/ 1644 h 1783"/>
                <a:gd name="T10" fmla="*/ 3145 w 3820"/>
                <a:gd name="T11" fmla="*/ 1020 h 1783"/>
                <a:gd name="T12" fmla="*/ 3277 w 3820"/>
                <a:gd name="T13" fmla="*/ 1056 h 1783"/>
                <a:gd name="T14" fmla="*/ 3246 w 3820"/>
                <a:gd name="T15" fmla="*/ 1058 h 1783"/>
                <a:gd name="T16" fmla="*/ 3348 w 3820"/>
                <a:gd name="T17" fmla="*/ 848 h 1783"/>
                <a:gd name="T18" fmla="*/ 3612 w 3820"/>
                <a:gd name="T19" fmla="*/ 628 h 1783"/>
                <a:gd name="T20" fmla="*/ 3468 w 3820"/>
                <a:gd name="T21" fmla="*/ 30 h 1783"/>
                <a:gd name="T22" fmla="*/ 2859 w 3820"/>
                <a:gd name="T23" fmla="*/ 380 h 1783"/>
                <a:gd name="T24" fmla="*/ 2821 w 3820"/>
                <a:gd name="T25" fmla="*/ 921 h 1783"/>
                <a:gd name="T26" fmla="*/ 1879 w 3820"/>
                <a:gd name="T27" fmla="*/ 1306 h 1783"/>
                <a:gd name="T28" fmla="*/ 1604 w 3820"/>
                <a:gd name="T29" fmla="*/ 1464 h 1783"/>
                <a:gd name="T30" fmla="*/ 924 w 3820"/>
                <a:gd name="T31" fmla="*/ 1620 h 1783"/>
                <a:gd name="T32" fmla="*/ 223 w 3820"/>
                <a:gd name="T33" fmla="*/ 1504 h 1783"/>
                <a:gd name="T34" fmla="*/ 723 w 3820"/>
                <a:gd name="T35" fmla="*/ 1752 h 1783"/>
                <a:gd name="T36" fmla="*/ 811 w 3820"/>
                <a:gd name="T37" fmla="*/ 1783 h 1783"/>
                <a:gd name="T38" fmla="*/ 917 w 3820"/>
                <a:gd name="T39" fmla="*/ 1783 h 1783"/>
                <a:gd name="T40" fmla="*/ 1047 w 3820"/>
                <a:gd name="T41" fmla="*/ 1734 h 1783"/>
                <a:gd name="T42" fmla="*/ 1075 w 3820"/>
                <a:gd name="T43" fmla="*/ 1722 h 1783"/>
                <a:gd name="T44" fmla="*/ 1137 w 3820"/>
                <a:gd name="T45" fmla="*/ 1748 h 1783"/>
                <a:gd name="T46" fmla="*/ 1205 w 3820"/>
                <a:gd name="T47" fmla="*/ 1731 h 1783"/>
                <a:gd name="T48" fmla="*/ 1359 w 3820"/>
                <a:gd name="T49" fmla="*/ 1700 h 1783"/>
                <a:gd name="T50" fmla="*/ 1087 w 3820"/>
                <a:gd name="T51" fmla="*/ 1682 h 1783"/>
                <a:gd name="T52" fmla="*/ 1434 w 3820"/>
                <a:gd name="T53" fmla="*/ 1389 h 1783"/>
                <a:gd name="T54" fmla="*/ 1798 w 3820"/>
                <a:gd name="T55" fmla="*/ 1783 h 1783"/>
                <a:gd name="T56" fmla="*/ 1987 w 3820"/>
                <a:gd name="T57" fmla="*/ 1486 h 1783"/>
                <a:gd name="T58" fmla="*/ 1990 w 3820"/>
                <a:gd name="T59" fmla="*/ 1523 h 1783"/>
                <a:gd name="T60" fmla="*/ 2334 w 3820"/>
                <a:gd name="T61" fmla="*/ 1301 h 1783"/>
                <a:gd name="T62" fmla="*/ 2963 w 3820"/>
                <a:gd name="T63" fmla="*/ 1783 h 1783"/>
                <a:gd name="T64" fmla="*/ 2592 w 3820"/>
                <a:gd name="T65" fmla="*/ 1200 h 1783"/>
                <a:gd name="T66" fmla="*/ 2153 w 3820"/>
                <a:gd name="T67" fmla="*/ 1117 h 1783"/>
                <a:gd name="T68" fmla="*/ 3057 w 3820"/>
                <a:gd name="T69" fmla="*/ 1422 h 1783"/>
                <a:gd name="T70" fmla="*/ 2965 w 3820"/>
                <a:gd name="T71" fmla="*/ 1247 h 1783"/>
                <a:gd name="T72" fmla="*/ 2020 w 3820"/>
                <a:gd name="T73" fmla="*/ 1188 h 1783"/>
                <a:gd name="T74" fmla="*/ 2344 w 3820"/>
                <a:gd name="T75" fmla="*/ 923 h 1783"/>
                <a:gd name="T76" fmla="*/ 3305 w 3820"/>
                <a:gd name="T77" fmla="*/ 1403 h 1783"/>
                <a:gd name="T78" fmla="*/ 3464 w 3820"/>
                <a:gd name="T79" fmla="*/ 1641 h 1783"/>
                <a:gd name="T80" fmla="*/ 3707 w 3820"/>
                <a:gd name="T81" fmla="*/ 1481 h 1783"/>
                <a:gd name="T82" fmla="*/ 3811 w 3820"/>
                <a:gd name="T83" fmla="*/ 1379 h 1783"/>
                <a:gd name="T84" fmla="*/ 3820 w 3820"/>
                <a:gd name="T85" fmla="*/ 1093 h 1783"/>
                <a:gd name="T86" fmla="*/ 2880 w 3820"/>
                <a:gd name="T87" fmla="*/ 484 h 1783"/>
                <a:gd name="T88" fmla="*/ 3360 w 3820"/>
                <a:gd name="T89" fmla="*/ 16 h 1783"/>
                <a:gd name="T90" fmla="*/ 3646 w 3820"/>
                <a:gd name="T91" fmla="*/ 585 h 1783"/>
                <a:gd name="T92" fmla="*/ 3183 w 3820"/>
                <a:gd name="T93" fmla="*/ 533 h 1783"/>
                <a:gd name="T94" fmla="*/ 3268 w 3820"/>
                <a:gd name="T95" fmla="*/ 300 h 1783"/>
                <a:gd name="T96" fmla="*/ 3102 w 3820"/>
                <a:gd name="T97" fmla="*/ 647 h 1783"/>
                <a:gd name="T98" fmla="*/ 3069 w 3820"/>
                <a:gd name="T99" fmla="*/ 1030 h 1783"/>
                <a:gd name="T100" fmla="*/ 3206 w 3820"/>
                <a:gd name="T101" fmla="*/ 628 h 1783"/>
                <a:gd name="T102" fmla="*/ 3308 w 3820"/>
                <a:gd name="T103" fmla="*/ 715 h 1783"/>
                <a:gd name="T104" fmla="*/ 3050 w 3820"/>
                <a:gd name="T105" fmla="*/ 911 h 1783"/>
                <a:gd name="T106" fmla="*/ 3083 w 3820"/>
                <a:gd name="T107" fmla="*/ 777 h 1783"/>
                <a:gd name="T108" fmla="*/ 3284 w 3820"/>
                <a:gd name="T109" fmla="*/ 897 h 1783"/>
                <a:gd name="T110" fmla="*/ 3164 w 3820"/>
                <a:gd name="T111" fmla="*/ 803 h 1783"/>
                <a:gd name="T112" fmla="*/ 3199 w 3820"/>
                <a:gd name="T113" fmla="*/ 914 h 1783"/>
                <a:gd name="T114" fmla="*/ 3757 w 3820"/>
                <a:gd name="T115" fmla="*/ 1256 h 1783"/>
                <a:gd name="T116" fmla="*/ 3586 w 3820"/>
                <a:gd name="T117" fmla="*/ 1190 h 1783"/>
                <a:gd name="T118" fmla="*/ 3617 w 3820"/>
                <a:gd name="T119" fmla="*/ 1464 h 1783"/>
                <a:gd name="T120" fmla="*/ 3558 w 3820"/>
                <a:gd name="T121" fmla="*/ 1044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20" h="1783">
                  <a:moveTo>
                    <a:pt x="3820" y="874"/>
                  </a:moveTo>
                  <a:lnTo>
                    <a:pt x="3816" y="869"/>
                  </a:lnTo>
                  <a:lnTo>
                    <a:pt x="3790" y="857"/>
                  </a:lnTo>
                  <a:lnTo>
                    <a:pt x="3757" y="845"/>
                  </a:lnTo>
                  <a:lnTo>
                    <a:pt x="3716" y="836"/>
                  </a:lnTo>
                  <a:lnTo>
                    <a:pt x="3674" y="831"/>
                  </a:lnTo>
                  <a:lnTo>
                    <a:pt x="3627" y="833"/>
                  </a:lnTo>
                  <a:lnTo>
                    <a:pt x="3579" y="841"/>
                  </a:lnTo>
                  <a:lnTo>
                    <a:pt x="3537" y="855"/>
                  </a:lnTo>
                  <a:lnTo>
                    <a:pt x="3490" y="874"/>
                  </a:lnTo>
                  <a:lnTo>
                    <a:pt x="3449" y="897"/>
                  </a:lnTo>
                  <a:lnTo>
                    <a:pt x="3414" y="928"/>
                  </a:lnTo>
                  <a:lnTo>
                    <a:pt x="3383" y="959"/>
                  </a:lnTo>
                  <a:lnTo>
                    <a:pt x="3360" y="989"/>
                  </a:lnTo>
                  <a:lnTo>
                    <a:pt x="3334" y="1022"/>
                  </a:lnTo>
                  <a:lnTo>
                    <a:pt x="3315" y="1060"/>
                  </a:lnTo>
                  <a:lnTo>
                    <a:pt x="3298" y="1103"/>
                  </a:lnTo>
                  <a:lnTo>
                    <a:pt x="3284" y="1148"/>
                  </a:lnTo>
                  <a:lnTo>
                    <a:pt x="3279" y="1190"/>
                  </a:lnTo>
                  <a:lnTo>
                    <a:pt x="3282" y="1233"/>
                  </a:lnTo>
                  <a:lnTo>
                    <a:pt x="3286" y="1271"/>
                  </a:lnTo>
                  <a:lnTo>
                    <a:pt x="3296" y="1304"/>
                  </a:lnTo>
                  <a:lnTo>
                    <a:pt x="3308" y="1330"/>
                  </a:lnTo>
                  <a:lnTo>
                    <a:pt x="3317" y="1348"/>
                  </a:lnTo>
                  <a:lnTo>
                    <a:pt x="3324" y="1358"/>
                  </a:lnTo>
                  <a:lnTo>
                    <a:pt x="3320" y="1346"/>
                  </a:lnTo>
                  <a:lnTo>
                    <a:pt x="3315" y="1327"/>
                  </a:lnTo>
                  <a:lnTo>
                    <a:pt x="3308" y="1301"/>
                  </a:lnTo>
                  <a:lnTo>
                    <a:pt x="3305" y="1273"/>
                  </a:lnTo>
                  <a:lnTo>
                    <a:pt x="3308" y="1228"/>
                  </a:lnTo>
                  <a:lnTo>
                    <a:pt x="3322" y="1183"/>
                  </a:lnTo>
                  <a:lnTo>
                    <a:pt x="3341" y="1138"/>
                  </a:lnTo>
                  <a:lnTo>
                    <a:pt x="3369" y="1096"/>
                  </a:lnTo>
                  <a:lnTo>
                    <a:pt x="3402" y="1060"/>
                  </a:lnTo>
                  <a:lnTo>
                    <a:pt x="3440" y="1030"/>
                  </a:lnTo>
                  <a:lnTo>
                    <a:pt x="3478" y="1006"/>
                  </a:lnTo>
                  <a:lnTo>
                    <a:pt x="3516" y="992"/>
                  </a:lnTo>
                  <a:lnTo>
                    <a:pt x="3546" y="987"/>
                  </a:lnTo>
                  <a:lnTo>
                    <a:pt x="3575" y="985"/>
                  </a:lnTo>
                  <a:lnTo>
                    <a:pt x="3596" y="987"/>
                  </a:lnTo>
                  <a:lnTo>
                    <a:pt x="3605" y="987"/>
                  </a:lnTo>
                  <a:lnTo>
                    <a:pt x="3627" y="987"/>
                  </a:lnTo>
                  <a:lnTo>
                    <a:pt x="3650" y="980"/>
                  </a:lnTo>
                  <a:lnTo>
                    <a:pt x="3662" y="973"/>
                  </a:lnTo>
                  <a:lnTo>
                    <a:pt x="3674" y="963"/>
                  </a:lnTo>
                  <a:lnTo>
                    <a:pt x="3683" y="952"/>
                  </a:lnTo>
                  <a:lnTo>
                    <a:pt x="3683" y="940"/>
                  </a:lnTo>
                  <a:lnTo>
                    <a:pt x="3683" y="930"/>
                  </a:lnTo>
                  <a:lnTo>
                    <a:pt x="3723" y="949"/>
                  </a:lnTo>
                  <a:lnTo>
                    <a:pt x="3754" y="968"/>
                  </a:lnTo>
                  <a:lnTo>
                    <a:pt x="3773" y="987"/>
                  </a:lnTo>
                  <a:lnTo>
                    <a:pt x="3785" y="1001"/>
                  </a:lnTo>
                  <a:lnTo>
                    <a:pt x="3792" y="1008"/>
                  </a:lnTo>
                  <a:lnTo>
                    <a:pt x="3801" y="1018"/>
                  </a:lnTo>
                  <a:lnTo>
                    <a:pt x="3799" y="1032"/>
                  </a:lnTo>
                  <a:lnTo>
                    <a:pt x="3792" y="1060"/>
                  </a:lnTo>
                  <a:lnTo>
                    <a:pt x="3768" y="1039"/>
                  </a:lnTo>
                  <a:lnTo>
                    <a:pt x="3738" y="1025"/>
                  </a:lnTo>
                  <a:lnTo>
                    <a:pt x="3702" y="1013"/>
                  </a:lnTo>
                  <a:lnTo>
                    <a:pt x="3662" y="1006"/>
                  </a:lnTo>
                  <a:lnTo>
                    <a:pt x="3624" y="1011"/>
                  </a:lnTo>
                  <a:lnTo>
                    <a:pt x="3586" y="1020"/>
                  </a:lnTo>
                  <a:lnTo>
                    <a:pt x="3551" y="1039"/>
                  </a:lnTo>
                  <a:lnTo>
                    <a:pt x="3513" y="1072"/>
                  </a:lnTo>
                  <a:lnTo>
                    <a:pt x="3478" y="1117"/>
                  </a:lnTo>
                  <a:lnTo>
                    <a:pt x="3454" y="1167"/>
                  </a:lnTo>
                  <a:lnTo>
                    <a:pt x="3440" y="1216"/>
                  </a:lnTo>
                  <a:lnTo>
                    <a:pt x="3426" y="1273"/>
                  </a:lnTo>
                  <a:lnTo>
                    <a:pt x="3423" y="1337"/>
                  </a:lnTo>
                  <a:lnTo>
                    <a:pt x="3423" y="1396"/>
                  </a:lnTo>
                  <a:lnTo>
                    <a:pt x="3431" y="1455"/>
                  </a:lnTo>
                  <a:lnTo>
                    <a:pt x="3440" y="1516"/>
                  </a:lnTo>
                  <a:lnTo>
                    <a:pt x="3454" y="1580"/>
                  </a:lnTo>
                  <a:lnTo>
                    <a:pt x="3457" y="1597"/>
                  </a:lnTo>
                  <a:lnTo>
                    <a:pt x="3416" y="1644"/>
                  </a:lnTo>
                  <a:lnTo>
                    <a:pt x="3414" y="1646"/>
                  </a:lnTo>
                  <a:lnTo>
                    <a:pt x="3407" y="1604"/>
                  </a:lnTo>
                  <a:lnTo>
                    <a:pt x="3386" y="1516"/>
                  </a:lnTo>
                  <a:lnTo>
                    <a:pt x="3355" y="1431"/>
                  </a:lnTo>
                  <a:lnTo>
                    <a:pt x="3317" y="1351"/>
                  </a:lnTo>
                  <a:lnTo>
                    <a:pt x="3298" y="1318"/>
                  </a:lnTo>
                  <a:lnTo>
                    <a:pt x="3298" y="1315"/>
                  </a:lnTo>
                  <a:lnTo>
                    <a:pt x="3275" y="1268"/>
                  </a:lnTo>
                  <a:lnTo>
                    <a:pt x="3244" y="1221"/>
                  </a:lnTo>
                  <a:lnTo>
                    <a:pt x="3209" y="1169"/>
                  </a:lnTo>
                  <a:lnTo>
                    <a:pt x="3175" y="1126"/>
                  </a:lnTo>
                  <a:lnTo>
                    <a:pt x="3166" y="1115"/>
                  </a:lnTo>
                  <a:lnTo>
                    <a:pt x="3154" y="1079"/>
                  </a:lnTo>
                  <a:lnTo>
                    <a:pt x="3147" y="1048"/>
                  </a:lnTo>
                  <a:lnTo>
                    <a:pt x="3145" y="1020"/>
                  </a:lnTo>
                  <a:lnTo>
                    <a:pt x="3149" y="996"/>
                  </a:lnTo>
                  <a:lnTo>
                    <a:pt x="3157" y="973"/>
                  </a:lnTo>
                  <a:lnTo>
                    <a:pt x="3171" y="956"/>
                  </a:lnTo>
                  <a:lnTo>
                    <a:pt x="3180" y="942"/>
                  </a:lnTo>
                  <a:lnTo>
                    <a:pt x="3194" y="933"/>
                  </a:lnTo>
                  <a:lnTo>
                    <a:pt x="3218" y="926"/>
                  </a:lnTo>
                  <a:lnTo>
                    <a:pt x="3246" y="926"/>
                  </a:lnTo>
                  <a:lnTo>
                    <a:pt x="3270" y="933"/>
                  </a:lnTo>
                  <a:lnTo>
                    <a:pt x="3291" y="952"/>
                  </a:lnTo>
                  <a:lnTo>
                    <a:pt x="3303" y="968"/>
                  </a:lnTo>
                  <a:lnTo>
                    <a:pt x="3310" y="987"/>
                  </a:lnTo>
                  <a:lnTo>
                    <a:pt x="3310" y="1008"/>
                  </a:lnTo>
                  <a:lnTo>
                    <a:pt x="3305" y="1027"/>
                  </a:lnTo>
                  <a:lnTo>
                    <a:pt x="3291" y="1046"/>
                  </a:lnTo>
                  <a:lnTo>
                    <a:pt x="3277" y="1056"/>
                  </a:lnTo>
                  <a:lnTo>
                    <a:pt x="3256" y="1058"/>
                  </a:lnTo>
                  <a:lnTo>
                    <a:pt x="3242" y="1058"/>
                  </a:lnTo>
                  <a:lnTo>
                    <a:pt x="3225" y="1048"/>
                  </a:lnTo>
                  <a:lnTo>
                    <a:pt x="3213" y="1037"/>
                  </a:lnTo>
                  <a:lnTo>
                    <a:pt x="3206" y="1020"/>
                  </a:lnTo>
                  <a:lnTo>
                    <a:pt x="3206" y="1004"/>
                  </a:lnTo>
                  <a:lnTo>
                    <a:pt x="3216" y="987"/>
                  </a:lnTo>
                  <a:lnTo>
                    <a:pt x="3230" y="980"/>
                  </a:lnTo>
                  <a:lnTo>
                    <a:pt x="3230" y="980"/>
                  </a:lnTo>
                  <a:lnTo>
                    <a:pt x="3213" y="987"/>
                  </a:lnTo>
                  <a:lnTo>
                    <a:pt x="3204" y="1006"/>
                  </a:lnTo>
                  <a:lnTo>
                    <a:pt x="3206" y="1025"/>
                  </a:lnTo>
                  <a:lnTo>
                    <a:pt x="3213" y="1041"/>
                  </a:lnTo>
                  <a:lnTo>
                    <a:pt x="3227" y="1053"/>
                  </a:lnTo>
                  <a:lnTo>
                    <a:pt x="3246" y="1058"/>
                  </a:lnTo>
                  <a:lnTo>
                    <a:pt x="3263" y="1060"/>
                  </a:lnTo>
                  <a:lnTo>
                    <a:pt x="3284" y="1053"/>
                  </a:lnTo>
                  <a:lnTo>
                    <a:pt x="3298" y="1044"/>
                  </a:lnTo>
                  <a:lnTo>
                    <a:pt x="3310" y="1022"/>
                  </a:lnTo>
                  <a:lnTo>
                    <a:pt x="3315" y="1001"/>
                  </a:lnTo>
                  <a:lnTo>
                    <a:pt x="3310" y="980"/>
                  </a:lnTo>
                  <a:lnTo>
                    <a:pt x="3301" y="956"/>
                  </a:lnTo>
                  <a:lnTo>
                    <a:pt x="3284" y="940"/>
                  </a:lnTo>
                  <a:lnTo>
                    <a:pt x="3268" y="928"/>
                  </a:lnTo>
                  <a:lnTo>
                    <a:pt x="3253" y="926"/>
                  </a:lnTo>
                  <a:lnTo>
                    <a:pt x="3279" y="921"/>
                  </a:lnTo>
                  <a:lnTo>
                    <a:pt x="3305" y="907"/>
                  </a:lnTo>
                  <a:lnTo>
                    <a:pt x="3324" y="888"/>
                  </a:lnTo>
                  <a:lnTo>
                    <a:pt x="3341" y="867"/>
                  </a:lnTo>
                  <a:lnTo>
                    <a:pt x="3348" y="848"/>
                  </a:lnTo>
                  <a:lnTo>
                    <a:pt x="3350" y="843"/>
                  </a:lnTo>
                  <a:lnTo>
                    <a:pt x="3360" y="812"/>
                  </a:lnTo>
                  <a:lnTo>
                    <a:pt x="3362" y="784"/>
                  </a:lnTo>
                  <a:lnTo>
                    <a:pt x="3360" y="753"/>
                  </a:lnTo>
                  <a:lnTo>
                    <a:pt x="3350" y="725"/>
                  </a:lnTo>
                  <a:lnTo>
                    <a:pt x="3336" y="699"/>
                  </a:lnTo>
                  <a:lnTo>
                    <a:pt x="3317" y="675"/>
                  </a:lnTo>
                  <a:lnTo>
                    <a:pt x="3317" y="675"/>
                  </a:lnTo>
                  <a:lnTo>
                    <a:pt x="3355" y="685"/>
                  </a:lnTo>
                  <a:lnTo>
                    <a:pt x="3400" y="692"/>
                  </a:lnTo>
                  <a:lnTo>
                    <a:pt x="3445" y="692"/>
                  </a:lnTo>
                  <a:lnTo>
                    <a:pt x="3490" y="685"/>
                  </a:lnTo>
                  <a:lnTo>
                    <a:pt x="3535" y="673"/>
                  </a:lnTo>
                  <a:lnTo>
                    <a:pt x="3575" y="652"/>
                  </a:lnTo>
                  <a:lnTo>
                    <a:pt x="3612" y="628"/>
                  </a:lnTo>
                  <a:lnTo>
                    <a:pt x="3646" y="597"/>
                  </a:lnTo>
                  <a:lnTo>
                    <a:pt x="3672" y="562"/>
                  </a:lnTo>
                  <a:lnTo>
                    <a:pt x="3695" y="517"/>
                  </a:lnTo>
                  <a:lnTo>
                    <a:pt x="3712" y="472"/>
                  </a:lnTo>
                  <a:lnTo>
                    <a:pt x="3719" y="422"/>
                  </a:lnTo>
                  <a:lnTo>
                    <a:pt x="3719" y="375"/>
                  </a:lnTo>
                  <a:lnTo>
                    <a:pt x="3714" y="326"/>
                  </a:lnTo>
                  <a:lnTo>
                    <a:pt x="3702" y="281"/>
                  </a:lnTo>
                  <a:lnTo>
                    <a:pt x="3683" y="233"/>
                  </a:lnTo>
                  <a:lnTo>
                    <a:pt x="3662" y="191"/>
                  </a:lnTo>
                  <a:lnTo>
                    <a:pt x="3634" y="153"/>
                  </a:lnTo>
                  <a:lnTo>
                    <a:pt x="3598" y="115"/>
                  </a:lnTo>
                  <a:lnTo>
                    <a:pt x="3563" y="85"/>
                  </a:lnTo>
                  <a:lnTo>
                    <a:pt x="3520" y="56"/>
                  </a:lnTo>
                  <a:lnTo>
                    <a:pt x="3468" y="30"/>
                  </a:lnTo>
                  <a:lnTo>
                    <a:pt x="3414" y="11"/>
                  </a:lnTo>
                  <a:lnTo>
                    <a:pt x="3355" y="0"/>
                  </a:lnTo>
                  <a:lnTo>
                    <a:pt x="3298" y="0"/>
                  </a:lnTo>
                  <a:lnTo>
                    <a:pt x="3239" y="4"/>
                  </a:lnTo>
                  <a:lnTo>
                    <a:pt x="3183" y="16"/>
                  </a:lnTo>
                  <a:lnTo>
                    <a:pt x="3128" y="35"/>
                  </a:lnTo>
                  <a:lnTo>
                    <a:pt x="3074" y="63"/>
                  </a:lnTo>
                  <a:lnTo>
                    <a:pt x="3027" y="96"/>
                  </a:lnTo>
                  <a:lnTo>
                    <a:pt x="2984" y="137"/>
                  </a:lnTo>
                  <a:lnTo>
                    <a:pt x="2958" y="165"/>
                  </a:lnTo>
                  <a:lnTo>
                    <a:pt x="2932" y="200"/>
                  </a:lnTo>
                  <a:lnTo>
                    <a:pt x="2908" y="241"/>
                  </a:lnTo>
                  <a:lnTo>
                    <a:pt x="2887" y="283"/>
                  </a:lnTo>
                  <a:lnTo>
                    <a:pt x="2871" y="330"/>
                  </a:lnTo>
                  <a:lnTo>
                    <a:pt x="2859" y="380"/>
                  </a:lnTo>
                  <a:lnTo>
                    <a:pt x="2852" y="437"/>
                  </a:lnTo>
                  <a:lnTo>
                    <a:pt x="2847" y="496"/>
                  </a:lnTo>
                  <a:lnTo>
                    <a:pt x="2849" y="559"/>
                  </a:lnTo>
                  <a:lnTo>
                    <a:pt x="2859" y="621"/>
                  </a:lnTo>
                  <a:lnTo>
                    <a:pt x="2873" y="689"/>
                  </a:lnTo>
                  <a:lnTo>
                    <a:pt x="2897" y="758"/>
                  </a:lnTo>
                  <a:lnTo>
                    <a:pt x="2927" y="829"/>
                  </a:lnTo>
                  <a:lnTo>
                    <a:pt x="2968" y="904"/>
                  </a:lnTo>
                  <a:lnTo>
                    <a:pt x="3015" y="978"/>
                  </a:lnTo>
                  <a:lnTo>
                    <a:pt x="3071" y="1058"/>
                  </a:lnTo>
                  <a:lnTo>
                    <a:pt x="3081" y="1067"/>
                  </a:lnTo>
                  <a:lnTo>
                    <a:pt x="3031" y="1025"/>
                  </a:lnTo>
                  <a:lnTo>
                    <a:pt x="2965" y="985"/>
                  </a:lnTo>
                  <a:lnTo>
                    <a:pt x="2894" y="949"/>
                  </a:lnTo>
                  <a:lnTo>
                    <a:pt x="2821" y="921"/>
                  </a:lnTo>
                  <a:lnTo>
                    <a:pt x="2743" y="900"/>
                  </a:lnTo>
                  <a:lnTo>
                    <a:pt x="2668" y="883"/>
                  </a:lnTo>
                  <a:lnTo>
                    <a:pt x="2587" y="874"/>
                  </a:lnTo>
                  <a:lnTo>
                    <a:pt x="2512" y="874"/>
                  </a:lnTo>
                  <a:lnTo>
                    <a:pt x="2431" y="881"/>
                  </a:lnTo>
                  <a:lnTo>
                    <a:pt x="2356" y="895"/>
                  </a:lnTo>
                  <a:lnTo>
                    <a:pt x="2280" y="916"/>
                  </a:lnTo>
                  <a:lnTo>
                    <a:pt x="2209" y="945"/>
                  </a:lnTo>
                  <a:lnTo>
                    <a:pt x="2141" y="982"/>
                  </a:lnTo>
                  <a:lnTo>
                    <a:pt x="2077" y="1027"/>
                  </a:lnTo>
                  <a:lnTo>
                    <a:pt x="2018" y="1079"/>
                  </a:lnTo>
                  <a:lnTo>
                    <a:pt x="1964" y="1141"/>
                  </a:lnTo>
                  <a:lnTo>
                    <a:pt x="1928" y="1193"/>
                  </a:lnTo>
                  <a:lnTo>
                    <a:pt x="1902" y="1247"/>
                  </a:lnTo>
                  <a:lnTo>
                    <a:pt x="1879" y="1306"/>
                  </a:lnTo>
                  <a:lnTo>
                    <a:pt x="1860" y="1365"/>
                  </a:lnTo>
                  <a:lnTo>
                    <a:pt x="1857" y="1377"/>
                  </a:lnTo>
                  <a:lnTo>
                    <a:pt x="1857" y="1377"/>
                  </a:lnTo>
                  <a:lnTo>
                    <a:pt x="1824" y="1426"/>
                  </a:lnTo>
                  <a:lnTo>
                    <a:pt x="1798" y="1476"/>
                  </a:lnTo>
                  <a:lnTo>
                    <a:pt x="1779" y="1516"/>
                  </a:lnTo>
                  <a:lnTo>
                    <a:pt x="1767" y="1556"/>
                  </a:lnTo>
                  <a:lnTo>
                    <a:pt x="1760" y="1594"/>
                  </a:lnTo>
                  <a:lnTo>
                    <a:pt x="1758" y="1630"/>
                  </a:lnTo>
                  <a:lnTo>
                    <a:pt x="1756" y="1658"/>
                  </a:lnTo>
                  <a:lnTo>
                    <a:pt x="1756" y="1670"/>
                  </a:lnTo>
                  <a:lnTo>
                    <a:pt x="1730" y="1613"/>
                  </a:lnTo>
                  <a:lnTo>
                    <a:pt x="1692" y="1559"/>
                  </a:lnTo>
                  <a:lnTo>
                    <a:pt x="1652" y="1509"/>
                  </a:lnTo>
                  <a:lnTo>
                    <a:pt x="1604" y="1464"/>
                  </a:lnTo>
                  <a:lnTo>
                    <a:pt x="1550" y="1426"/>
                  </a:lnTo>
                  <a:lnTo>
                    <a:pt x="1493" y="1396"/>
                  </a:lnTo>
                  <a:lnTo>
                    <a:pt x="1437" y="1372"/>
                  </a:lnTo>
                  <a:lnTo>
                    <a:pt x="1373" y="1356"/>
                  </a:lnTo>
                  <a:lnTo>
                    <a:pt x="1309" y="1353"/>
                  </a:lnTo>
                  <a:lnTo>
                    <a:pt x="1245" y="1353"/>
                  </a:lnTo>
                  <a:lnTo>
                    <a:pt x="1179" y="1370"/>
                  </a:lnTo>
                  <a:lnTo>
                    <a:pt x="1130" y="1391"/>
                  </a:lnTo>
                  <a:lnTo>
                    <a:pt x="1082" y="1422"/>
                  </a:lnTo>
                  <a:lnTo>
                    <a:pt x="1040" y="1457"/>
                  </a:lnTo>
                  <a:lnTo>
                    <a:pt x="1002" y="1497"/>
                  </a:lnTo>
                  <a:lnTo>
                    <a:pt x="971" y="1545"/>
                  </a:lnTo>
                  <a:lnTo>
                    <a:pt x="945" y="1594"/>
                  </a:lnTo>
                  <a:lnTo>
                    <a:pt x="936" y="1623"/>
                  </a:lnTo>
                  <a:lnTo>
                    <a:pt x="924" y="1620"/>
                  </a:lnTo>
                  <a:lnTo>
                    <a:pt x="879" y="1625"/>
                  </a:lnTo>
                  <a:lnTo>
                    <a:pt x="837" y="1637"/>
                  </a:lnTo>
                  <a:lnTo>
                    <a:pt x="804" y="1653"/>
                  </a:lnTo>
                  <a:lnTo>
                    <a:pt x="768" y="1677"/>
                  </a:lnTo>
                  <a:lnTo>
                    <a:pt x="742" y="1705"/>
                  </a:lnTo>
                  <a:lnTo>
                    <a:pt x="719" y="1738"/>
                  </a:lnTo>
                  <a:lnTo>
                    <a:pt x="704" y="1776"/>
                  </a:lnTo>
                  <a:lnTo>
                    <a:pt x="704" y="1783"/>
                  </a:lnTo>
                  <a:lnTo>
                    <a:pt x="676" y="1760"/>
                  </a:lnTo>
                  <a:lnTo>
                    <a:pt x="610" y="1708"/>
                  </a:lnTo>
                  <a:lnTo>
                    <a:pt x="534" y="1658"/>
                  </a:lnTo>
                  <a:lnTo>
                    <a:pt x="456" y="1611"/>
                  </a:lnTo>
                  <a:lnTo>
                    <a:pt x="381" y="1568"/>
                  </a:lnTo>
                  <a:lnTo>
                    <a:pt x="298" y="1535"/>
                  </a:lnTo>
                  <a:lnTo>
                    <a:pt x="223" y="1504"/>
                  </a:lnTo>
                  <a:lnTo>
                    <a:pt x="145" y="1486"/>
                  </a:lnTo>
                  <a:lnTo>
                    <a:pt x="71" y="1476"/>
                  </a:lnTo>
                  <a:lnTo>
                    <a:pt x="0" y="1474"/>
                  </a:lnTo>
                  <a:lnTo>
                    <a:pt x="60" y="1483"/>
                  </a:lnTo>
                  <a:lnTo>
                    <a:pt x="126" y="1488"/>
                  </a:lnTo>
                  <a:lnTo>
                    <a:pt x="194" y="1502"/>
                  </a:lnTo>
                  <a:lnTo>
                    <a:pt x="260" y="1528"/>
                  </a:lnTo>
                  <a:lnTo>
                    <a:pt x="329" y="1556"/>
                  </a:lnTo>
                  <a:lnTo>
                    <a:pt x="395" y="1594"/>
                  </a:lnTo>
                  <a:lnTo>
                    <a:pt x="463" y="1637"/>
                  </a:lnTo>
                  <a:lnTo>
                    <a:pt x="530" y="1684"/>
                  </a:lnTo>
                  <a:lnTo>
                    <a:pt x="596" y="1734"/>
                  </a:lnTo>
                  <a:lnTo>
                    <a:pt x="660" y="1783"/>
                  </a:lnTo>
                  <a:lnTo>
                    <a:pt x="712" y="1783"/>
                  </a:lnTo>
                  <a:lnTo>
                    <a:pt x="723" y="1752"/>
                  </a:lnTo>
                  <a:lnTo>
                    <a:pt x="745" y="1715"/>
                  </a:lnTo>
                  <a:lnTo>
                    <a:pt x="775" y="1684"/>
                  </a:lnTo>
                  <a:lnTo>
                    <a:pt x="811" y="1658"/>
                  </a:lnTo>
                  <a:lnTo>
                    <a:pt x="858" y="1639"/>
                  </a:lnTo>
                  <a:lnTo>
                    <a:pt x="905" y="1630"/>
                  </a:lnTo>
                  <a:lnTo>
                    <a:pt x="934" y="1632"/>
                  </a:lnTo>
                  <a:lnTo>
                    <a:pt x="929" y="1646"/>
                  </a:lnTo>
                  <a:lnTo>
                    <a:pt x="919" y="1700"/>
                  </a:lnTo>
                  <a:lnTo>
                    <a:pt x="896" y="1708"/>
                  </a:lnTo>
                  <a:lnTo>
                    <a:pt x="870" y="1719"/>
                  </a:lnTo>
                  <a:lnTo>
                    <a:pt x="849" y="1734"/>
                  </a:lnTo>
                  <a:lnTo>
                    <a:pt x="827" y="1752"/>
                  </a:lnTo>
                  <a:lnTo>
                    <a:pt x="808" y="1771"/>
                  </a:lnTo>
                  <a:lnTo>
                    <a:pt x="804" y="1783"/>
                  </a:lnTo>
                  <a:lnTo>
                    <a:pt x="811" y="1783"/>
                  </a:lnTo>
                  <a:lnTo>
                    <a:pt x="815" y="1776"/>
                  </a:lnTo>
                  <a:lnTo>
                    <a:pt x="837" y="1748"/>
                  </a:lnTo>
                  <a:lnTo>
                    <a:pt x="865" y="1726"/>
                  </a:lnTo>
                  <a:lnTo>
                    <a:pt x="898" y="1712"/>
                  </a:lnTo>
                  <a:lnTo>
                    <a:pt x="917" y="1705"/>
                  </a:lnTo>
                  <a:lnTo>
                    <a:pt x="915" y="1757"/>
                  </a:lnTo>
                  <a:lnTo>
                    <a:pt x="915" y="1774"/>
                  </a:lnTo>
                  <a:lnTo>
                    <a:pt x="905" y="1774"/>
                  </a:lnTo>
                  <a:lnTo>
                    <a:pt x="879" y="1778"/>
                  </a:lnTo>
                  <a:lnTo>
                    <a:pt x="867" y="1783"/>
                  </a:lnTo>
                  <a:lnTo>
                    <a:pt x="870" y="1783"/>
                  </a:lnTo>
                  <a:lnTo>
                    <a:pt x="875" y="1781"/>
                  </a:lnTo>
                  <a:lnTo>
                    <a:pt x="901" y="1776"/>
                  </a:lnTo>
                  <a:lnTo>
                    <a:pt x="915" y="1776"/>
                  </a:lnTo>
                  <a:lnTo>
                    <a:pt x="917" y="1783"/>
                  </a:lnTo>
                  <a:lnTo>
                    <a:pt x="922" y="1783"/>
                  </a:lnTo>
                  <a:lnTo>
                    <a:pt x="922" y="1776"/>
                  </a:lnTo>
                  <a:lnTo>
                    <a:pt x="929" y="1776"/>
                  </a:lnTo>
                  <a:lnTo>
                    <a:pt x="945" y="1783"/>
                  </a:lnTo>
                  <a:lnTo>
                    <a:pt x="955" y="1783"/>
                  </a:lnTo>
                  <a:lnTo>
                    <a:pt x="934" y="1776"/>
                  </a:lnTo>
                  <a:lnTo>
                    <a:pt x="922" y="1776"/>
                  </a:lnTo>
                  <a:lnTo>
                    <a:pt x="922" y="1736"/>
                  </a:lnTo>
                  <a:lnTo>
                    <a:pt x="927" y="1703"/>
                  </a:lnTo>
                  <a:lnTo>
                    <a:pt x="934" y="1700"/>
                  </a:lnTo>
                  <a:lnTo>
                    <a:pt x="969" y="1703"/>
                  </a:lnTo>
                  <a:lnTo>
                    <a:pt x="1009" y="1715"/>
                  </a:lnTo>
                  <a:lnTo>
                    <a:pt x="1045" y="1734"/>
                  </a:lnTo>
                  <a:lnTo>
                    <a:pt x="1068" y="1755"/>
                  </a:lnTo>
                  <a:lnTo>
                    <a:pt x="1047" y="1734"/>
                  </a:lnTo>
                  <a:lnTo>
                    <a:pt x="1016" y="1715"/>
                  </a:lnTo>
                  <a:lnTo>
                    <a:pt x="986" y="1705"/>
                  </a:lnTo>
                  <a:lnTo>
                    <a:pt x="955" y="1698"/>
                  </a:lnTo>
                  <a:lnTo>
                    <a:pt x="927" y="1698"/>
                  </a:lnTo>
                  <a:lnTo>
                    <a:pt x="929" y="1684"/>
                  </a:lnTo>
                  <a:lnTo>
                    <a:pt x="941" y="1634"/>
                  </a:lnTo>
                  <a:lnTo>
                    <a:pt x="941" y="1632"/>
                  </a:lnTo>
                  <a:lnTo>
                    <a:pt x="957" y="1632"/>
                  </a:lnTo>
                  <a:lnTo>
                    <a:pt x="1004" y="1646"/>
                  </a:lnTo>
                  <a:lnTo>
                    <a:pt x="1052" y="1667"/>
                  </a:lnTo>
                  <a:lnTo>
                    <a:pt x="1090" y="1696"/>
                  </a:lnTo>
                  <a:lnTo>
                    <a:pt x="1094" y="1700"/>
                  </a:lnTo>
                  <a:lnTo>
                    <a:pt x="1092" y="1700"/>
                  </a:lnTo>
                  <a:lnTo>
                    <a:pt x="1082" y="1715"/>
                  </a:lnTo>
                  <a:lnTo>
                    <a:pt x="1075" y="1722"/>
                  </a:lnTo>
                  <a:lnTo>
                    <a:pt x="1071" y="1743"/>
                  </a:lnTo>
                  <a:lnTo>
                    <a:pt x="1071" y="1755"/>
                  </a:lnTo>
                  <a:lnTo>
                    <a:pt x="1071" y="1764"/>
                  </a:lnTo>
                  <a:lnTo>
                    <a:pt x="1075" y="1771"/>
                  </a:lnTo>
                  <a:lnTo>
                    <a:pt x="1078" y="1778"/>
                  </a:lnTo>
                  <a:lnTo>
                    <a:pt x="1082" y="1783"/>
                  </a:lnTo>
                  <a:lnTo>
                    <a:pt x="1085" y="1783"/>
                  </a:lnTo>
                  <a:lnTo>
                    <a:pt x="1106" y="1783"/>
                  </a:lnTo>
                  <a:lnTo>
                    <a:pt x="1108" y="1783"/>
                  </a:lnTo>
                  <a:lnTo>
                    <a:pt x="1113" y="1778"/>
                  </a:lnTo>
                  <a:lnTo>
                    <a:pt x="1120" y="1774"/>
                  </a:lnTo>
                  <a:lnTo>
                    <a:pt x="1125" y="1767"/>
                  </a:lnTo>
                  <a:lnTo>
                    <a:pt x="1132" y="1762"/>
                  </a:lnTo>
                  <a:lnTo>
                    <a:pt x="1134" y="1752"/>
                  </a:lnTo>
                  <a:lnTo>
                    <a:pt x="1137" y="1748"/>
                  </a:lnTo>
                  <a:lnTo>
                    <a:pt x="1153" y="1776"/>
                  </a:lnTo>
                  <a:lnTo>
                    <a:pt x="1158" y="1783"/>
                  </a:lnTo>
                  <a:lnTo>
                    <a:pt x="1167" y="1783"/>
                  </a:lnTo>
                  <a:lnTo>
                    <a:pt x="1146" y="1745"/>
                  </a:lnTo>
                  <a:lnTo>
                    <a:pt x="1144" y="1741"/>
                  </a:lnTo>
                  <a:lnTo>
                    <a:pt x="1144" y="1738"/>
                  </a:lnTo>
                  <a:lnTo>
                    <a:pt x="1160" y="1722"/>
                  </a:lnTo>
                  <a:lnTo>
                    <a:pt x="1170" y="1712"/>
                  </a:lnTo>
                  <a:lnTo>
                    <a:pt x="1182" y="1708"/>
                  </a:lnTo>
                  <a:lnTo>
                    <a:pt x="1182" y="1712"/>
                  </a:lnTo>
                  <a:lnTo>
                    <a:pt x="1184" y="1719"/>
                  </a:lnTo>
                  <a:lnTo>
                    <a:pt x="1189" y="1722"/>
                  </a:lnTo>
                  <a:lnTo>
                    <a:pt x="1191" y="1726"/>
                  </a:lnTo>
                  <a:lnTo>
                    <a:pt x="1201" y="1731"/>
                  </a:lnTo>
                  <a:lnTo>
                    <a:pt x="1205" y="1731"/>
                  </a:lnTo>
                  <a:lnTo>
                    <a:pt x="1212" y="1734"/>
                  </a:lnTo>
                  <a:lnTo>
                    <a:pt x="1222" y="1731"/>
                  </a:lnTo>
                  <a:lnTo>
                    <a:pt x="1229" y="1731"/>
                  </a:lnTo>
                  <a:lnTo>
                    <a:pt x="1238" y="1726"/>
                  </a:lnTo>
                  <a:lnTo>
                    <a:pt x="1255" y="1724"/>
                  </a:lnTo>
                  <a:lnTo>
                    <a:pt x="1278" y="1722"/>
                  </a:lnTo>
                  <a:lnTo>
                    <a:pt x="1307" y="1729"/>
                  </a:lnTo>
                  <a:lnTo>
                    <a:pt x="1340" y="1743"/>
                  </a:lnTo>
                  <a:lnTo>
                    <a:pt x="1371" y="1762"/>
                  </a:lnTo>
                  <a:lnTo>
                    <a:pt x="1390" y="1783"/>
                  </a:lnTo>
                  <a:lnTo>
                    <a:pt x="1420" y="1783"/>
                  </a:lnTo>
                  <a:lnTo>
                    <a:pt x="1413" y="1767"/>
                  </a:lnTo>
                  <a:lnTo>
                    <a:pt x="1397" y="1738"/>
                  </a:lnTo>
                  <a:lnTo>
                    <a:pt x="1371" y="1712"/>
                  </a:lnTo>
                  <a:lnTo>
                    <a:pt x="1359" y="1700"/>
                  </a:lnTo>
                  <a:lnTo>
                    <a:pt x="1359" y="1700"/>
                  </a:lnTo>
                  <a:lnTo>
                    <a:pt x="1356" y="1700"/>
                  </a:lnTo>
                  <a:lnTo>
                    <a:pt x="1356" y="1700"/>
                  </a:lnTo>
                  <a:lnTo>
                    <a:pt x="1356" y="1698"/>
                  </a:lnTo>
                  <a:lnTo>
                    <a:pt x="1354" y="1698"/>
                  </a:lnTo>
                  <a:lnTo>
                    <a:pt x="1347" y="1691"/>
                  </a:lnTo>
                  <a:lnTo>
                    <a:pt x="1319" y="1672"/>
                  </a:lnTo>
                  <a:lnTo>
                    <a:pt x="1288" y="1658"/>
                  </a:lnTo>
                  <a:lnTo>
                    <a:pt x="1253" y="1651"/>
                  </a:lnTo>
                  <a:lnTo>
                    <a:pt x="1210" y="1646"/>
                  </a:lnTo>
                  <a:lnTo>
                    <a:pt x="1170" y="1656"/>
                  </a:lnTo>
                  <a:lnTo>
                    <a:pt x="1132" y="1670"/>
                  </a:lnTo>
                  <a:lnTo>
                    <a:pt x="1111" y="1684"/>
                  </a:lnTo>
                  <a:lnTo>
                    <a:pt x="1099" y="1693"/>
                  </a:lnTo>
                  <a:lnTo>
                    <a:pt x="1087" y="1682"/>
                  </a:lnTo>
                  <a:lnTo>
                    <a:pt x="1049" y="1658"/>
                  </a:lnTo>
                  <a:lnTo>
                    <a:pt x="1012" y="1639"/>
                  </a:lnTo>
                  <a:lnTo>
                    <a:pt x="969" y="1625"/>
                  </a:lnTo>
                  <a:lnTo>
                    <a:pt x="945" y="1623"/>
                  </a:lnTo>
                  <a:lnTo>
                    <a:pt x="962" y="1585"/>
                  </a:lnTo>
                  <a:lnTo>
                    <a:pt x="986" y="1540"/>
                  </a:lnTo>
                  <a:lnTo>
                    <a:pt x="1016" y="1495"/>
                  </a:lnTo>
                  <a:lnTo>
                    <a:pt x="1054" y="1457"/>
                  </a:lnTo>
                  <a:lnTo>
                    <a:pt x="1092" y="1424"/>
                  </a:lnTo>
                  <a:lnTo>
                    <a:pt x="1139" y="1400"/>
                  </a:lnTo>
                  <a:lnTo>
                    <a:pt x="1196" y="1379"/>
                  </a:lnTo>
                  <a:lnTo>
                    <a:pt x="1257" y="1367"/>
                  </a:lnTo>
                  <a:lnTo>
                    <a:pt x="1319" y="1367"/>
                  </a:lnTo>
                  <a:lnTo>
                    <a:pt x="1378" y="1372"/>
                  </a:lnTo>
                  <a:lnTo>
                    <a:pt x="1434" y="1389"/>
                  </a:lnTo>
                  <a:lnTo>
                    <a:pt x="1489" y="1410"/>
                  </a:lnTo>
                  <a:lnTo>
                    <a:pt x="1545" y="1441"/>
                  </a:lnTo>
                  <a:lnTo>
                    <a:pt x="1595" y="1476"/>
                  </a:lnTo>
                  <a:lnTo>
                    <a:pt x="1638" y="1519"/>
                  </a:lnTo>
                  <a:lnTo>
                    <a:pt x="1678" y="1566"/>
                  </a:lnTo>
                  <a:lnTo>
                    <a:pt x="1708" y="1615"/>
                  </a:lnTo>
                  <a:lnTo>
                    <a:pt x="1734" y="1670"/>
                  </a:lnTo>
                  <a:lnTo>
                    <a:pt x="1760" y="1741"/>
                  </a:lnTo>
                  <a:lnTo>
                    <a:pt x="1767" y="1776"/>
                  </a:lnTo>
                  <a:lnTo>
                    <a:pt x="1744" y="1781"/>
                  </a:lnTo>
                  <a:lnTo>
                    <a:pt x="1739" y="1783"/>
                  </a:lnTo>
                  <a:lnTo>
                    <a:pt x="1789" y="1783"/>
                  </a:lnTo>
                  <a:lnTo>
                    <a:pt x="1789" y="1783"/>
                  </a:lnTo>
                  <a:lnTo>
                    <a:pt x="1796" y="1781"/>
                  </a:lnTo>
                  <a:lnTo>
                    <a:pt x="1798" y="1783"/>
                  </a:lnTo>
                  <a:lnTo>
                    <a:pt x="1798" y="1783"/>
                  </a:lnTo>
                  <a:lnTo>
                    <a:pt x="1964" y="1783"/>
                  </a:lnTo>
                  <a:lnTo>
                    <a:pt x="1940" y="1776"/>
                  </a:lnTo>
                  <a:lnTo>
                    <a:pt x="1947" y="1764"/>
                  </a:lnTo>
                  <a:lnTo>
                    <a:pt x="1952" y="1741"/>
                  </a:lnTo>
                  <a:lnTo>
                    <a:pt x="1954" y="1717"/>
                  </a:lnTo>
                  <a:lnTo>
                    <a:pt x="1954" y="1691"/>
                  </a:lnTo>
                  <a:lnTo>
                    <a:pt x="1949" y="1679"/>
                  </a:lnTo>
                  <a:lnTo>
                    <a:pt x="1949" y="1660"/>
                  </a:lnTo>
                  <a:lnTo>
                    <a:pt x="1947" y="1630"/>
                  </a:lnTo>
                  <a:lnTo>
                    <a:pt x="1947" y="1592"/>
                  </a:lnTo>
                  <a:lnTo>
                    <a:pt x="1954" y="1547"/>
                  </a:lnTo>
                  <a:lnTo>
                    <a:pt x="1966" y="1514"/>
                  </a:lnTo>
                  <a:lnTo>
                    <a:pt x="1978" y="1478"/>
                  </a:lnTo>
                  <a:lnTo>
                    <a:pt x="1987" y="1486"/>
                  </a:lnTo>
                  <a:lnTo>
                    <a:pt x="1987" y="1486"/>
                  </a:lnTo>
                  <a:lnTo>
                    <a:pt x="1982" y="1502"/>
                  </a:lnTo>
                  <a:lnTo>
                    <a:pt x="1968" y="1552"/>
                  </a:lnTo>
                  <a:lnTo>
                    <a:pt x="1961" y="1599"/>
                  </a:lnTo>
                  <a:lnTo>
                    <a:pt x="1959" y="1649"/>
                  </a:lnTo>
                  <a:lnTo>
                    <a:pt x="1964" y="1693"/>
                  </a:lnTo>
                  <a:lnTo>
                    <a:pt x="1975" y="1741"/>
                  </a:lnTo>
                  <a:lnTo>
                    <a:pt x="1994" y="1783"/>
                  </a:lnTo>
                  <a:lnTo>
                    <a:pt x="2013" y="1783"/>
                  </a:lnTo>
                  <a:lnTo>
                    <a:pt x="2011" y="1778"/>
                  </a:lnTo>
                  <a:lnTo>
                    <a:pt x="1992" y="1734"/>
                  </a:lnTo>
                  <a:lnTo>
                    <a:pt x="1978" y="1686"/>
                  </a:lnTo>
                  <a:lnTo>
                    <a:pt x="1975" y="1632"/>
                  </a:lnTo>
                  <a:lnTo>
                    <a:pt x="1980" y="1578"/>
                  </a:lnTo>
                  <a:lnTo>
                    <a:pt x="1990" y="1523"/>
                  </a:lnTo>
                  <a:lnTo>
                    <a:pt x="1999" y="1495"/>
                  </a:lnTo>
                  <a:lnTo>
                    <a:pt x="2006" y="1497"/>
                  </a:lnTo>
                  <a:lnTo>
                    <a:pt x="2027" y="1502"/>
                  </a:lnTo>
                  <a:lnTo>
                    <a:pt x="2053" y="1500"/>
                  </a:lnTo>
                  <a:lnTo>
                    <a:pt x="2075" y="1493"/>
                  </a:lnTo>
                  <a:lnTo>
                    <a:pt x="2108" y="1471"/>
                  </a:lnTo>
                  <a:lnTo>
                    <a:pt x="2134" y="1448"/>
                  </a:lnTo>
                  <a:lnTo>
                    <a:pt x="2138" y="1441"/>
                  </a:lnTo>
                  <a:lnTo>
                    <a:pt x="2148" y="1426"/>
                  </a:lnTo>
                  <a:lnTo>
                    <a:pt x="2162" y="1408"/>
                  </a:lnTo>
                  <a:lnTo>
                    <a:pt x="2181" y="1389"/>
                  </a:lnTo>
                  <a:lnTo>
                    <a:pt x="2205" y="1367"/>
                  </a:lnTo>
                  <a:lnTo>
                    <a:pt x="2235" y="1346"/>
                  </a:lnTo>
                  <a:lnTo>
                    <a:pt x="2282" y="1323"/>
                  </a:lnTo>
                  <a:lnTo>
                    <a:pt x="2334" y="1301"/>
                  </a:lnTo>
                  <a:lnTo>
                    <a:pt x="2394" y="1287"/>
                  </a:lnTo>
                  <a:lnTo>
                    <a:pt x="2455" y="1280"/>
                  </a:lnTo>
                  <a:lnTo>
                    <a:pt x="2519" y="1282"/>
                  </a:lnTo>
                  <a:lnTo>
                    <a:pt x="2582" y="1292"/>
                  </a:lnTo>
                  <a:lnTo>
                    <a:pt x="2644" y="1308"/>
                  </a:lnTo>
                  <a:lnTo>
                    <a:pt x="2701" y="1332"/>
                  </a:lnTo>
                  <a:lnTo>
                    <a:pt x="2748" y="1367"/>
                  </a:lnTo>
                  <a:lnTo>
                    <a:pt x="2797" y="1419"/>
                  </a:lnTo>
                  <a:lnTo>
                    <a:pt x="2845" y="1478"/>
                  </a:lnTo>
                  <a:lnTo>
                    <a:pt x="2880" y="1540"/>
                  </a:lnTo>
                  <a:lnTo>
                    <a:pt x="2908" y="1606"/>
                  </a:lnTo>
                  <a:lnTo>
                    <a:pt x="2930" y="1677"/>
                  </a:lnTo>
                  <a:lnTo>
                    <a:pt x="2944" y="1750"/>
                  </a:lnTo>
                  <a:lnTo>
                    <a:pt x="2946" y="1783"/>
                  </a:lnTo>
                  <a:lnTo>
                    <a:pt x="2963" y="1783"/>
                  </a:lnTo>
                  <a:lnTo>
                    <a:pt x="2960" y="1769"/>
                  </a:lnTo>
                  <a:lnTo>
                    <a:pt x="2953" y="1700"/>
                  </a:lnTo>
                  <a:lnTo>
                    <a:pt x="2937" y="1632"/>
                  </a:lnTo>
                  <a:lnTo>
                    <a:pt x="2913" y="1566"/>
                  </a:lnTo>
                  <a:lnTo>
                    <a:pt x="2885" y="1504"/>
                  </a:lnTo>
                  <a:lnTo>
                    <a:pt x="2871" y="1483"/>
                  </a:lnTo>
                  <a:lnTo>
                    <a:pt x="2868" y="1478"/>
                  </a:lnTo>
                  <a:lnTo>
                    <a:pt x="2857" y="1448"/>
                  </a:lnTo>
                  <a:lnTo>
                    <a:pt x="2840" y="1415"/>
                  </a:lnTo>
                  <a:lnTo>
                    <a:pt x="2814" y="1374"/>
                  </a:lnTo>
                  <a:lnTo>
                    <a:pt x="2783" y="1337"/>
                  </a:lnTo>
                  <a:lnTo>
                    <a:pt x="2745" y="1297"/>
                  </a:lnTo>
                  <a:lnTo>
                    <a:pt x="2698" y="1261"/>
                  </a:lnTo>
                  <a:lnTo>
                    <a:pt x="2649" y="1228"/>
                  </a:lnTo>
                  <a:lnTo>
                    <a:pt x="2592" y="1200"/>
                  </a:lnTo>
                  <a:lnTo>
                    <a:pt x="2533" y="1178"/>
                  </a:lnTo>
                  <a:lnTo>
                    <a:pt x="2469" y="1164"/>
                  </a:lnTo>
                  <a:lnTo>
                    <a:pt x="2401" y="1152"/>
                  </a:lnTo>
                  <a:lnTo>
                    <a:pt x="2337" y="1152"/>
                  </a:lnTo>
                  <a:lnTo>
                    <a:pt x="2280" y="1152"/>
                  </a:lnTo>
                  <a:lnTo>
                    <a:pt x="2223" y="1160"/>
                  </a:lnTo>
                  <a:lnTo>
                    <a:pt x="2162" y="1174"/>
                  </a:lnTo>
                  <a:lnTo>
                    <a:pt x="2105" y="1193"/>
                  </a:lnTo>
                  <a:lnTo>
                    <a:pt x="2046" y="1219"/>
                  </a:lnTo>
                  <a:lnTo>
                    <a:pt x="1992" y="1252"/>
                  </a:lnTo>
                  <a:lnTo>
                    <a:pt x="1966" y="1273"/>
                  </a:lnTo>
                  <a:lnTo>
                    <a:pt x="1992" y="1240"/>
                  </a:lnTo>
                  <a:lnTo>
                    <a:pt x="2042" y="1193"/>
                  </a:lnTo>
                  <a:lnTo>
                    <a:pt x="2096" y="1152"/>
                  </a:lnTo>
                  <a:lnTo>
                    <a:pt x="2153" y="1117"/>
                  </a:lnTo>
                  <a:lnTo>
                    <a:pt x="2214" y="1089"/>
                  </a:lnTo>
                  <a:lnTo>
                    <a:pt x="2280" y="1070"/>
                  </a:lnTo>
                  <a:lnTo>
                    <a:pt x="2346" y="1056"/>
                  </a:lnTo>
                  <a:lnTo>
                    <a:pt x="2415" y="1048"/>
                  </a:lnTo>
                  <a:lnTo>
                    <a:pt x="2481" y="1048"/>
                  </a:lnTo>
                  <a:lnTo>
                    <a:pt x="2549" y="1056"/>
                  </a:lnTo>
                  <a:lnTo>
                    <a:pt x="2616" y="1072"/>
                  </a:lnTo>
                  <a:lnTo>
                    <a:pt x="2682" y="1093"/>
                  </a:lnTo>
                  <a:lnTo>
                    <a:pt x="2750" y="1124"/>
                  </a:lnTo>
                  <a:lnTo>
                    <a:pt x="2814" y="1157"/>
                  </a:lnTo>
                  <a:lnTo>
                    <a:pt x="2873" y="1200"/>
                  </a:lnTo>
                  <a:lnTo>
                    <a:pt x="2927" y="1247"/>
                  </a:lnTo>
                  <a:lnTo>
                    <a:pt x="2977" y="1301"/>
                  </a:lnTo>
                  <a:lnTo>
                    <a:pt x="3020" y="1360"/>
                  </a:lnTo>
                  <a:lnTo>
                    <a:pt x="3057" y="1422"/>
                  </a:lnTo>
                  <a:lnTo>
                    <a:pt x="3088" y="1488"/>
                  </a:lnTo>
                  <a:lnTo>
                    <a:pt x="3114" y="1556"/>
                  </a:lnTo>
                  <a:lnTo>
                    <a:pt x="3131" y="1627"/>
                  </a:lnTo>
                  <a:lnTo>
                    <a:pt x="3142" y="1700"/>
                  </a:lnTo>
                  <a:lnTo>
                    <a:pt x="3145" y="1774"/>
                  </a:lnTo>
                  <a:lnTo>
                    <a:pt x="3145" y="1783"/>
                  </a:lnTo>
                  <a:lnTo>
                    <a:pt x="3175" y="1783"/>
                  </a:lnTo>
                  <a:lnTo>
                    <a:pt x="3175" y="1743"/>
                  </a:lnTo>
                  <a:lnTo>
                    <a:pt x="3168" y="1665"/>
                  </a:lnTo>
                  <a:lnTo>
                    <a:pt x="3152" y="1587"/>
                  </a:lnTo>
                  <a:lnTo>
                    <a:pt x="3128" y="1512"/>
                  </a:lnTo>
                  <a:lnTo>
                    <a:pt x="3100" y="1441"/>
                  </a:lnTo>
                  <a:lnTo>
                    <a:pt x="3062" y="1372"/>
                  </a:lnTo>
                  <a:lnTo>
                    <a:pt x="3017" y="1308"/>
                  </a:lnTo>
                  <a:lnTo>
                    <a:pt x="2965" y="1247"/>
                  </a:lnTo>
                  <a:lnTo>
                    <a:pt x="2908" y="1195"/>
                  </a:lnTo>
                  <a:lnTo>
                    <a:pt x="2845" y="1148"/>
                  </a:lnTo>
                  <a:lnTo>
                    <a:pt x="2779" y="1110"/>
                  </a:lnTo>
                  <a:lnTo>
                    <a:pt x="2717" y="1079"/>
                  </a:lnTo>
                  <a:lnTo>
                    <a:pt x="2653" y="1056"/>
                  </a:lnTo>
                  <a:lnTo>
                    <a:pt x="2587" y="1041"/>
                  </a:lnTo>
                  <a:lnTo>
                    <a:pt x="2519" y="1030"/>
                  </a:lnTo>
                  <a:lnTo>
                    <a:pt x="2453" y="1027"/>
                  </a:lnTo>
                  <a:lnTo>
                    <a:pt x="2384" y="1030"/>
                  </a:lnTo>
                  <a:lnTo>
                    <a:pt x="2318" y="1041"/>
                  </a:lnTo>
                  <a:lnTo>
                    <a:pt x="2249" y="1056"/>
                  </a:lnTo>
                  <a:lnTo>
                    <a:pt x="2188" y="1079"/>
                  </a:lnTo>
                  <a:lnTo>
                    <a:pt x="2129" y="1110"/>
                  </a:lnTo>
                  <a:lnTo>
                    <a:pt x="2070" y="1145"/>
                  </a:lnTo>
                  <a:lnTo>
                    <a:pt x="2020" y="1188"/>
                  </a:lnTo>
                  <a:lnTo>
                    <a:pt x="1973" y="1233"/>
                  </a:lnTo>
                  <a:lnTo>
                    <a:pt x="1930" y="1287"/>
                  </a:lnTo>
                  <a:lnTo>
                    <a:pt x="1916" y="1313"/>
                  </a:lnTo>
                  <a:lnTo>
                    <a:pt x="1897" y="1332"/>
                  </a:lnTo>
                  <a:lnTo>
                    <a:pt x="1883" y="1348"/>
                  </a:lnTo>
                  <a:lnTo>
                    <a:pt x="1888" y="1330"/>
                  </a:lnTo>
                  <a:lnTo>
                    <a:pt x="1907" y="1271"/>
                  </a:lnTo>
                  <a:lnTo>
                    <a:pt x="1935" y="1216"/>
                  </a:lnTo>
                  <a:lnTo>
                    <a:pt x="1980" y="1155"/>
                  </a:lnTo>
                  <a:lnTo>
                    <a:pt x="2030" y="1098"/>
                  </a:lnTo>
                  <a:lnTo>
                    <a:pt x="2082" y="1051"/>
                  </a:lnTo>
                  <a:lnTo>
                    <a:pt x="2143" y="1008"/>
                  </a:lnTo>
                  <a:lnTo>
                    <a:pt x="2207" y="973"/>
                  </a:lnTo>
                  <a:lnTo>
                    <a:pt x="2275" y="945"/>
                  </a:lnTo>
                  <a:lnTo>
                    <a:pt x="2344" y="923"/>
                  </a:lnTo>
                  <a:lnTo>
                    <a:pt x="2415" y="909"/>
                  </a:lnTo>
                  <a:lnTo>
                    <a:pt x="2488" y="902"/>
                  </a:lnTo>
                  <a:lnTo>
                    <a:pt x="2561" y="897"/>
                  </a:lnTo>
                  <a:lnTo>
                    <a:pt x="2637" y="904"/>
                  </a:lnTo>
                  <a:lnTo>
                    <a:pt x="2710" y="916"/>
                  </a:lnTo>
                  <a:lnTo>
                    <a:pt x="2781" y="935"/>
                  </a:lnTo>
                  <a:lnTo>
                    <a:pt x="2849" y="961"/>
                  </a:lnTo>
                  <a:lnTo>
                    <a:pt x="2916" y="992"/>
                  </a:lnTo>
                  <a:lnTo>
                    <a:pt x="2979" y="1032"/>
                  </a:lnTo>
                  <a:lnTo>
                    <a:pt x="3048" y="1079"/>
                  </a:lnTo>
                  <a:lnTo>
                    <a:pt x="3112" y="1134"/>
                  </a:lnTo>
                  <a:lnTo>
                    <a:pt x="3171" y="1193"/>
                  </a:lnTo>
                  <a:lnTo>
                    <a:pt x="3223" y="1256"/>
                  </a:lnTo>
                  <a:lnTo>
                    <a:pt x="3268" y="1330"/>
                  </a:lnTo>
                  <a:lnTo>
                    <a:pt x="3305" y="1403"/>
                  </a:lnTo>
                  <a:lnTo>
                    <a:pt x="3336" y="1483"/>
                  </a:lnTo>
                  <a:lnTo>
                    <a:pt x="3362" y="1561"/>
                  </a:lnTo>
                  <a:lnTo>
                    <a:pt x="3376" y="1644"/>
                  </a:lnTo>
                  <a:lnTo>
                    <a:pt x="3381" y="1689"/>
                  </a:lnTo>
                  <a:lnTo>
                    <a:pt x="3374" y="1698"/>
                  </a:lnTo>
                  <a:lnTo>
                    <a:pt x="3334" y="1757"/>
                  </a:lnTo>
                  <a:lnTo>
                    <a:pt x="3317" y="1783"/>
                  </a:lnTo>
                  <a:lnTo>
                    <a:pt x="3381" y="1783"/>
                  </a:lnTo>
                  <a:lnTo>
                    <a:pt x="3386" y="1771"/>
                  </a:lnTo>
                  <a:lnTo>
                    <a:pt x="3386" y="1783"/>
                  </a:lnTo>
                  <a:lnTo>
                    <a:pt x="3423" y="1783"/>
                  </a:lnTo>
                  <a:lnTo>
                    <a:pt x="3423" y="1783"/>
                  </a:lnTo>
                  <a:lnTo>
                    <a:pt x="3421" y="1710"/>
                  </a:lnTo>
                  <a:lnTo>
                    <a:pt x="3438" y="1682"/>
                  </a:lnTo>
                  <a:lnTo>
                    <a:pt x="3464" y="1641"/>
                  </a:lnTo>
                  <a:lnTo>
                    <a:pt x="3464" y="1646"/>
                  </a:lnTo>
                  <a:lnTo>
                    <a:pt x="3473" y="1715"/>
                  </a:lnTo>
                  <a:lnTo>
                    <a:pt x="3478" y="1783"/>
                  </a:lnTo>
                  <a:lnTo>
                    <a:pt x="3501" y="1783"/>
                  </a:lnTo>
                  <a:lnTo>
                    <a:pt x="3501" y="1738"/>
                  </a:lnTo>
                  <a:lnTo>
                    <a:pt x="3497" y="1670"/>
                  </a:lnTo>
                  <a:lnTo>
                    <a:pt x="3490" y="1608"/>
                  </a:lnTo>
                  <a:lnTo>
                    <a:pt x="3506" y="1587"/>
                  </a:lnTo>
                  <a:lnTo>
                    <a:pt x="3542" y="1547"/>
                  </a:lnTo>
                  <a:lnTo>
                    <a:pt x="3584" y="1507"/>
                  </a:lnTo>
                  <a:lnTo>
                    <a:pt x="3629" y="1474"/>
                  </a:lnTo>
                  <a:lnTo>
                    <a:pt x="3672" y="1445"/>
                  </a:lnTo>
                  <a:lnTo>
                    <a:pt x="3719" y="1422"/>
                  </a:lnTo>
                  <a:lnTo>
                    <a:pt x="3721" y="1422"/>
                  </a:lnTo>
                  <a:lnTo>
                    <a:pt x="3707" y="1481"/>
                  </a:lnTo>
                  <a:lnTo>
                    <a:pt x="3686" y="1554"/>
                  </a:lnTo>
                  <a:lnTo>
                    <a:pt x="3653" y="1663"/>
                  </a:lnTo>
                  <a:lnTo>
                    <a:pt x="3617" y="1771"/>
                  </a:lnTo>
                  <a:lnTo>
                    <a:pt x="3612" y="1783"/>
                  </a:lnTo>
                  <a:lnTo>
                    <a:pt x="3657" y="1783"/>
                  </a:lnTo>
                  <a:lnTo>
                    <a:pt x="3667" y="1757"/>
                  </a:lnTo>
                  <a:lnTo>
                    <a:pt x="3698" y="1660"/>
                  </a:lnTo>
                  <a:lnTo>
                    <a:pt x="3723" y="1566"/>
                  </a:lnTo>
                  <a:lnTo>
                    <a:pt x="3745" y="1493"/>
                  </a:lnTo>
                  <a:lnTo>
                    <a:pt x="3764" y="1417"/>
                  </a:lnTo>
                  <a:lnTo>
                    <a:pt x="3766" y="1403"/>
                  </a:lnTo>
                  <a:lnTo>
                    <a:pt x="3768" y="1403"/>
                  </a:lnTo>
                  <a:lnTo>
                    <a:pt x="3820" y="1389"/>
                  </a:lnTo>
                  <a:lnTo>
                    <a:pt x="3820" y="1379"/>
                  </a:lnTo>
                  <a:lnTo>
                    <a:pt x="3811" y="1379"/>
                  </a:lnTo>
                  <a:lnTo>
                    <a:pt x="3768" y="1391"/>
                  </a:lnTo>
                  <a:lnTo>
                    <a:pt x="3775" y="1356"/>
                  </a:lnTo>
                  <a:lnTo>
                    <a:pt x="3801" y="1334"/>
                  </a:lnTo>
                  <a:lnTo>
                    <a:pt x="3820" y="1311"/>
                  </a:lnTo>
                  <a:lnTo>
                    <a:pt x="3820" y="1301"/>
                  </a:lnTo>
                  <a:lnTo>
                    <a:pt x="3806" y="1325"/>
                  </a:lnTo>
                  <a:lnTo>
                    <a:pt x="3780" y="1346"/>
                  </a:lnTo>
                  <a:lnTo>
                    <a:pt x="3775" y="1348"/>
                  </a:lnTo>
                  <a:lnTo>
                    <a:pt x="3778" y="1339"/>
                  </a:lnTo>
                  <a:lnTo>
                    <a:pt x="3790" y="1261"/>
                  </a:lnTo>
                  <a:lnTo>
                    <a:pt x="3804" y="1185"/>
                  </a:lnTo>
                  <a:lnTo>
                    <a:pt x="3813" y="1110"/>
                  </a:lnTo>
                  <a:lnTo>
                    <a:pt x="3816" y="1103"/>
                  </a:lnTo>
                  <a:lnTo>
                    <a:pt x="3820" y="1115"/>
                  </a:lnTo>
                  <a:lnTo>
                    <a:pt x="3820" y="1093"/>
                  </a:lnTo>
                  <a:lnTo>
                    <a:pt x="3818" y="1089"/>
                  </a:lnTo>
                  <a:lnTo>
                    <a:pt x="3820" y="1067"/>
                  </a:lnTo>
                  <a:lnTo>
                    <a:pt x="3820" y="874"/>
                  </a:lnTo>
                  <a:close/>
                  <a:moveTo>
                    <a:pt x="1786" y="1771"/>
                  </a:moveTo>
                  <a:lnTo>
                    <a:pt x="1784" y="1762"/>
                  </a:lnTo>
                  <a:lnTo>
                    <a:pt x="1789" y="1771"/>
                  </a:lnTo>
                  <a:lnTo>
                    <a:pt x="1786" y="1771"/>
                  </a:lnTo>
                  <a:close/>
                  <a:moveTo>
                    <a:pt x="3029" y="973"/>
                  </a:moveTo>
                  <a:lnTo>
                    <a:pt x="2984" y="897"/>
                  </a:lnTo>
                  <a:lnTo>
                    <a:pt x="2949" y="826"/>
                  </a:lnTo>
                  <a:lnTo>
                    <a:pt x="2920" y="751"/>
                  </a:lnTo>
                  <a:lnTo>
                    <a:pt x="2901" y="682"/>
                  </a:lnTo>
                  <a:lnTo>
                    <a:pt x="2890" y="614"/>
                  </a:lnTo>
                  <a:lnTo>
                    <a:pt x="2880" y="548"/>
                  </a:lnTo>
                  <a:lnTo>
                    <a:pt x="2880" y="484"/>
                  </a:lnTo>
                  <a:lnTo>
                    <a:pt x="2885" y="427"/>
                  </a:lnTo>
                  <a:lnTo>
                    <a:pt x="2894" y="370"/>
                  </a:lnTo>
                  <a:lnTo>
                    <a:pt x="2908" y="316"/>
                  </a:lnTo>
                  <a:lnTo>
                    <a:pt x="2925" y="269"/>
                  </a:lnTo>
                  <a:lnTo>
                    <a:pt x="2946" y="226"/>
                  </a:lnTo>
                  <a:lnTo>
                    <a:pt x="2970" y="186"/>
                  </a:lnTo>
                  <a:lnTo>
                    <a:pt x="2996" y="153"/>
                  </a:lnTo>
                  <a:lnTo>
                    <a:pt x="3024" y="125"/>
                  </a:lnTo>
                  <a:lnTo>
                    <a:pt x="3050" y="103"/>
                  </a:lnTo>
                  <a:lnTo>
                    <a:pt x="3095" y="73"/>
                  </a:lnTo>
                  <a:lnTo>
                    <a:pt x="3145" y="47"/>
                  </a:lnTo>
                  <a:lnTo>
                    <a:pt x="3197" y="30"/>
                  </a:lnTo>
                  <a:lnTo>
                    <a:pt x="3251" y="18"/>
                  </a:lnTo>
                  <a:lnTo>
                    <a:pt x="3303" y="14"/>
                  </a:lnTo>
                  <a:lnTo>
                    <a:pt x="3360" y="16"/>
                  </a:lnTo>
                  <a:lnTo>
                    <a:pt x="3414" y="28"/>
                  </a:lnTo>
                  <a:lnTo>
                    <a:pt x="3464" y="44"/>
                  </a:lnTo>
                  <a:lnTo>
                    <a:pt x="3513" y="68"/>
                  </a:lnTo>
                  <a:lnTo>
                    <a:pt x="3558" y="99"/>
                  </a:lnTo>
                  <a:lnTo>
                    <a:pt x="3598" y="132"/>
                  </a:lnTo>
                  <a:lnTo>
                    <a:pt x="3629" y="167"/>
                  </a:lnTo>
                  <a:lnTo>
                    <a:pt x="3660" y="210"/>
                  </a:lnTo>
                  <a:lnTo>
                    <a:pt x="3681" y="255"/>
                  </a:lnTo>
                  <a:lnTo>
                    <a:pt x="3698" y="302"/>
                  </a:lnTo>
                  <a:lnTo>
                    <a:pt x="3707" y="352"/>
                  </a:lnTo>
                  <a:lnTo>
                    <a:pt x="3709" y="401"/>
                  </a:lnTo>
                  <a:lnTo>
                    <a:pt x="3705" y="451"/>
                  </a:lnTo>
                  <a:lnTo>
                    <a:pt x="3693" y="498"/>
                  </a:lnTo>
                  <a:lnTo>
                    <a:pt x="3672" y="543"/>
                  </a:lnTo>
                  <a:lnTo>
                    <a:pt x="3646" y="585"/>
                  </a:lnTo>
                  <a:lnTo>
                    <a:pt x="3615" y="616"/>
                  </a:lnTo>
                  <a:lnTo>
                    <a:pt x="3579" y="642"/>
                  </a:lnTo>
                  <a:lnTo>
                    <a:pt x="3542" y="659"/>
                  </a:lnTo>
                  <a:lnTo>
                    <a:pt x="3501" y="675"/>
                  </a:lnTo>
                  <a:lnTo>
                    <a:pt x="3459" y="685"/>
                  </a:lnTo>
                  <a:lnTo>
                    <a:pt x="3416" y="687"/>
                  </a:lnTo>
                  <a:lnTo>
                    <a:pt x="3376" y="682"/>
                  </a:lnTo>
                  <a:lnTo>
                    <a:pt x="3334" y="673"/>
                  </a:lnTo>
                  <a:lnTo>
                    <a:pt x="3296" y="659"/>
                  </a:lnTo>
                  <a:lnTo>
                    <a:pt x="3294" y="656"/>
                  </a:lnTo>
                  <a:lnTo>
                    <a:pt x="3265" y="637"/>
                  </a:lnTo>
                  <a:lnTo>
                    <a:pt x="3256" y="635"/>
                  </a:lnTo>
                  <a:lnTo>
                    <a:pt x="3230" y="609"/>
                  </a:lnTo>
                  <a:lnTo>
                    <a:pt x="3201" y="576"/>
                  </a:lnTo>
                  <a:lnTo>
                    <a:pt x="3183" y="533"/>
                  </a:lnTo>
                  <a:lnTo>
                    <a:pt x="3173" y="496"/>
                  </a:lnTo>
                  <a:lnTo>
                    <a:pt x="3173" y="458"/>
                  </a:lnTo>
                  <a:lnTo>
                    <a:pt x="3180" y="415"/>
                  </a:lnTo>
                  <a:lnTo>
                    <a:pt x="3194" y="380"/>
                  </a:lnTo>
                  <a:lnTo>
                    <a:pt x="3218" y="349"/>
                  </a:lnTo>
                  <a:lnTo>
                    <a:pt x="3244" y="321"/>
                  </a:lnTo>
                  <a:lnTo>
                    <a:pt x="3277" y="297"/>
                  </a:lnTo>
                  <a:lnTo>
                    <a:pt x="3310" y="288"/>
                  </a:lnTo>
                  <a:lnTo>
                    <a:pt x="3346" y="288"/>
                  </a:lnTo>
                  <a:lnTo>
                    <a:pt x="3381" y="295"/>
                  </a:lnTo>
                  <a:lnTo>
                    <a:pt x="3407" y="307"/>
                  </a:lnTo>
                  <a:lnTo>
                    <a:pt x="3374" y="292"/>
                  </a:lnTo>
                  <a:lnTo>
                    <a:pt x="3338" y="285"/>
                  </a:lnTo>
                  <a:lnTo>
                    <a:pt x="3303" y="288"/>
                  </a:lnTo>
                  <a:lnTo>
                    <a:pt x="3268" y="300"/>
                  </a:lnTo>
                  <a:lnTo>
                    <a:pt x="3234" y="323"/>
                  </a:lnTo>
                  <a:lnTo>
                    <a:pt x="3206" y="354"/>
                  </a:lnTo>
                  <a:lnTo>
                    <a:pt x="3187" y="392"/>
                  </a:lnTo>
                  <a:lnTo>
                    <a:pt x="3173" y="432"/>
                  </a:lnTo>
                  <a:lnTo>
                    <a:pt x="3168" y="472"/>
                  </a:lnTo>
                  <a:lnTo>
                    <a:pt x="3173" y="515"/>
                  </a:lnTo>
                  <a:lnTo>
                    <a:pt x="3187" y="555"/>
                  </a:lnTo>
                  <a:lnTo>
                    <a:pt x="3209" y="595"/>
                  </a:lnTo>
                  <a:lnTo>
                    <a:pt x="3239" y="628"/>
                  </a:lnTo>
                  <a:lnTo>
                    <a:pt x="3244" y="630"/>
                  </a:lnTo>
                  <a:lnTo>
                    <a:pt x="3234" y="628"/>
                  </a:lnTo>
                  <a:lnTo>
                    <a:pt x="3199" y="623"/>
                  </a:lnTo>
                  <a:lnTo>
                    <a:pt x="3166" y="623"/>
                  </a:lnTo>
                  <a:lnTo>
                    <a:pt x="3131" y="633"/>
                  </a:lnTo>
                  <a:lnTo>
                    <a:pt x="3102" y="647"/>
                  </a:lnTo>
                  <a:lnTo>
                    <a:pt x="3071" y="666"/>
                  </a:lnTo>
                  <a:lnTo>
                    <a:pt x="3053" y="685"/>
                  </a:lnTo>
                  <a:lnTo>
                    <a:pt x="3036" y="706"/>
                  </a:lnTo>
                  <a:lnTo>
                    <a:pt x="3022" y="734"/>
                  </a:lnTo>
                  <a:lnTo>
                    <a:pt x="3010" y="765"/>
                  </a:lnTo>
                  <a:lnTo>
                    <a:pt x="3003" y="800"/>
                  </a:lnTo>
                  <a:lnTo>
                    <a:pt x="3001" y="838"/>
                  </a:lnTo>
                  <a:lnTo>
                    <a:pt x="3005" y="881"/>
                  </a:lnTo>
                  <a:lnTo>
                    <a:pt x="3015" y="928"/>
                  </a:lnTo>
                  <a:lnTo>
                    <a:pt x="3031" y="975"/>
                  </a:lnTo>
                  <a:lnTo>
                    <a:pt x="3038" y="987"/>
                  </a:lnTo>
                  <a:lnTo>
                    <a:pt x="3029" y="973"/>
                  </a:lnTo>
                  <a:close/>
                  <a:moveTo>
                    <a:pt x="3135" y="1112"/>
                  </a:moveTo>
                  <a:lnTo>
                    <a:pt x="3083" y="1048"/>
                  </a:lnTo>
                  <a:lnTo>
                    <a:pt x="3069" y="1030"/>
                  </a:lnTo>
                  <a:lnTo>
                    <a:pt x="3057" y="1011"/>
                  </a:lnTo>
                  <a:lnTo>
                    <a:pt x="3036" y="963"/>
                  </a:lnTo>
                  <a:lnTo>
                    <a:pt x="3022" y="919"/>
                  </a:lnTo>
                  <a:lnTo>
                    <a:pt x="3017" y="876"/>
                  </a:lnTo>
                  <a:lnTo>
                    <a:pt x="3015" y="833"/>
                  </a:lnTo>
                  <a:lnTo>
                    <a:pt x="3017" y="798"/>
                  </a:lnTo>
                  <a:lnTo>
                    <a:pt x="3024" y="765"/>
                  </a:lnTo>
                  <a:lnTo>
                    <a:pt x="3036" y="734"/>
                  </a:lnTo>
                  <a:lnTo>
                    <a:pt x="3050" y="706"/>
                  </a:lnTo>
                  <a:lnTo>
                    <a:pt x="3067" y="685"/>
                  </a:lnTo>
                  <a:lnTo>
                    <a:pt x="3086" y="668"/>
                  </a:lnTo>
                  <a:lnTo>
                    <a:pt x="3100" y="656"/>
                  </a:lnTo>
                  <a:lnTo>
                    <a:pt x="3133" y="640"/>
                  </a:lnTo>
                  <a:lnTo>
                    <a:pt x="3171" y="633"/>
                  </a:lnTo>
                  <a:lnTo>
                    <a:pt x="3206" y="628"/>
                  </a:lnTo>
                  <a:lnTo>
                    <a:pt x="3244" y="637"/>
                  </a:lnTo>
                  <a:lnTo>
                    <a:pt x="3263" y="644"/>
                  </a:lnTo>
                  <a:lnTo>
                    <a:pt x="3275" y="654"/>
                  </a:lnTo>
                  <a:lnTo>
                    <a:pt x="3294" y="663"/>
                  </a:lnTo>
                  <a:lnTo>
                    <a:pt x="3310" y="675"/>
                  </a:lnTo>
                  <a:lnTo>
                    <a:pt x="3329" y="699"/>
                  </a:lnTo>
                  <a:lnTo>
                    <a:pt x="3343" y="727"/>
                  </a:lnTo>
                  <a:lnTo>
                    <a:pt x="3355" y="758"/>
                  </a:lnTo>
                  <a:lnTo>
                    <a:pt x="3360" y="789"/>
                  </a:lnTo>
                  <a:lnTo>
                    <a:pt x="3353" y="819"/>
                  </a:lnTo>
                  <a:lnTo>
                    <a:pt x="3350" y="826"/>
                  </a:lnTo>
                  <a:lnTo>
                    <a:pt x="3353" y="805"/>
                  </a:lnTo>
                  <a:lnTo>
                    <a:pt x="3346" y="770"/>
                  </a:lnTo>
                  <a:lnTo>
                    <a:pt x="3329" y="739"/>
                  </a:lnTo>
                  <a:lnTo>
                    <a:pt x="3308" y="715"/>
                  </a:lnTo>
                  <a:lnTo>
                    <a:pt x="3279" y="696"/>
                  </a:lnTo>
                  <a:lnTo>
                    <a:pt x="3244" y="682"/>
                  </a:lnTo>
                  <a:lnTo>
                    <a:pt x="3206" y="680"/>
                  </a:lnTo>
                  <a:lnTo>
                    <a:pt x="3171" y="685"/>
                  </a:lnTo>
                  <a:lnTo>
                    <a:pt x="3138" y="699"/>
                  </a:lnTo>
                  <a:lnTo>
                    <a:pt x="3105" y="718"/>
                  </a:lnTo>
                  <a:lnTo>
                    <a:pt x="3081" y="746"/>
                  </a:lnTo>
                  <a:lnTo>
                    <a:pt x="3062" y="777"/>
                  </a:lnTo>
                  <a:lnTo>
                    <a:pt x="3048" y="815"/>
                  </a:lnTo>
                  <a:lnTo>
                    <a:pt x="3048" y="819"/>
                  </a:lnTo>
                  <a:lnTo>
                    <a:pt x="3048" y="826"/>
                  </a:lnTo>
                  <a:lnTo>
                    <a:pt x="3046" y="841"/>
                  </a:lnTo>
                  <a:lnTo>
                    <a:pt x="3046" y="859"/>
                  </a:lnTo>
                  <a:lnTo>
                    <a:pt x="3046" y="883"/>
                  </a:lnTo>
                  <a:lnTo>
                    <a:pt x="3050" y="911"/>
                  </a:lnTo>
                  <a:lnTo>
                    <a:pt x="3057" y="945"/>
                  </a:lnTo>
                  <a:lnTo>
                    <a:pt x="3069" y="982"/>
                  </a:lnTo>
                  <a:lnTo>
                    <a:pt x="3088" y="1022"/>
                  </a:lnTo>
                  <a:lnTo>
                    <a:pt x="3112" y="1067"/>
                  </a:lnTo>
                  <a:lnTo>
                    <a:pt x="3145" y="1115"/>
                  </a:lnTo>
                  <a:lnTo>
                    <a:pt x="3161" y="1134"/>
                  </a:lnTo>
                  <a:lnTo>
                    <a:pt x="3135" y="1112"/>
                  </a:lnTo>
                  <a:close/>
                  <a:moveTo>
                    <a:pt x="3164" y="1112"/>
                  </a:moveTo>
                  <a:lnTo>
                    <a:pt x="3126" y="1058"/>
                  </a:lnTo>
                  <a:lnTo>
                    <a:pt x="3100" y="1006"/>
                  </a:lnTo>
                  <a:lnTo>
                    <a:pt x="3081" y="956"/>
                  </a:lnTo>
                  <a:lnTo>
                    <a:pt x="3069" y="907"/>
                  </a:lnTo>
                  <a:lnTo>
                    <a:pt x="3067" y="857"/>
                  </a:lnTo>
                  <a:lnTo>
                    <a:pt x="3074" y="807"/>
                  </a:lnTo>
                  <a:lnTo>
                    <a:pt x="3083" y="777"/>
                  </a:lnTo>
                  <a:lnTo>
                    <a:pt x="3100" y="748"/>
                  </a:lnTo>
                  <a:lnTo>
                    <a:pt x="3121" y="725"/>
                  </a:lnTo>
                  <a:lnTo>
                    <a:pt x="3147" y="706"/>
                  </a:lnTo>
                  <a:lnTo>
                    <a:pt x="3180" y="694"/>
                  </a:lnTo>
                  <a:lnTo>
                    <a:pt x="3211" y="689"/>
                  </a:lnTo>
                  <a:lnTo>
                    <a:pt x="3246" y="694"/>
                  </a:lnTo>
                  <a:lnTo>
                    <a:pt x="3275" y="704"/>
                  </a:lnTo>
                  <a:lnTo>
                    <a:pt x="3298" y="722"/>
                  </a:lnTo>
                  <a:lnTo>
                    <a:pt x="3320" y="744"/>
                  </a:lnTo>
                  <a:lnTo>
                    <a:pt x="3331" y="770"/>
                  </a:lnTo>
                  <a:lnTo>
                    <a:pt x="3338" y="800"/>
                  </a:lnTo>
                  <a:lnTo>
                    <a:pt x="3338" y="831"/>
                  </a:lnTo>
                  <a:lnTo>
                    <a:pt x="3327" y="859"/>
                  </a:lnTo>
                  <a:lnTo>
                    <a:pt x="3308" y="881"/>
                  </a:lnTo>
                  <a:lnTo>
                    <a:pt x="3284" y="897"/>
                  </a:lnTo>
                  <a:lnTo>
                    <a:pt x="3256" y="907"/>
                  </a:lnTo>
                  <a:lnTo>
                    <a:pt x="3227" y="904"/>
                  </a:lnTo>
                  <a:lnTo>
                    <a:pt x="3204" y="895"/>
                  </a:lnTo>
                  <a:lnTo>
                    <a:pt x="3187" y="883"/>
                  </a:lnTo>
                  <a:lnTo>
                    <a:pt x="3173" y="862"/>
                  </a:lnTo>
                  <a:lnTo>
                    <a:pt x="3166" y="841"/>
                  </a:lnTo>
                  <a:lnTo>
                    <a:pt x="3168" y="817"/>
                  </a:lnTo>
                  <a:lnTo>
                    <a:pt x="3178" y="796"/>
                  </a:lnTo>
                  <a:lnTo>
                    <a:pt x="3192" y="779"/>
                  </a:lnTo>
                  <a:lnTo>
                    <a:pt x="3213" y="770"/>
                  </a:lnTo>
                  <a:lnTo>
                    <a:pt x="3239" y="770"/>
                  </a:lnTo>
                  <a:lnTo>
                    <a:pt x="3218" y="770"/>
                  </a:lnTo>
                  <a:lnTo>
                    <a:pt x="3197" y="774"/>
                  </a:lnTo>
                  <a:lnTo>
                    <a:pt x="3178" y="786"/>
                  </a:lnTo>
                  <a:lnTo>
                    <a:pt x="3164" y="803"/>
                  </a:lnTo>
                  <a:lnTo>
                    <a:pt x="3157" y="824"/>
                  </a:lnTo>
                  <a:lnTo>
                    <a:pt x="3157" y="850"/>
                  </a:lnTo>
                  <a:lnTo>
                    <a:pt x="3164" y="876"/>
                  </a:lnTo>
                  <a:lnTo>
                    <a:pt x="3173" y="888"/>
                  </a:lnTo>
                  <a:lnTo>
                    <a:pt x="3168" y="883"/>
                  </a:lnTo>
                  <a:lnTo>
                    <a:pt x="3149" y="864"/>
                  </a:lnTo>
                  <a:lnTo>
                    <a:pt x="3138" y="836"/>
                  </a:lnTo>
                  <a:lnTo>
                    <a:pt x="3135" y="810"/>
                  </a:lnTo>
                  <a:lnTo>
                    <a:pt x="3133" y="819"/>
                  </a:lnTo>
                  <a:lnTo>
                    <a:pt x="3138" y="843"/>
                  </a:lnTo>
                  <a:lnTo>
                    <a:pt x="3152" y="871"/>
                  </a:lnTo>
                  <a:lnTo>
                    <a:pt x="3173" y="893"/>
                  </a:lnTo>
                  <a:lnTo>
                    <a:pt x="3178" y="893"/>
                  </a:lnTo>
                  <a:lnTo>
                    <a:pt x="3180" y="897"/>
                  </a:lnTo>
                  <a:lnTo>
                    <a:pt x="3199" y="914"/>
                  </a:lnTo>
                  <a:lnTo>
                    <a:pt x="3223" y="921"/>
                  </a:lnTo>
                  <a:lnTo>
                    <a:pt x="3199" y="928"/>
                  </a:lnTo>
                  <a:lnTo>
                    <a:pt x="3180" y="937"/>
                  </a:lnTo>
                  <a:lnTo>
                    <a:pt x="3166" y="949"/>
                  </a:lnTo>
                  <a:lnTo>
                    <a:pt x="3154" y="966"/>
                  </a:lnTo>
                  <a:lnTo>
                    <a:pt x="3145" y="985"/>
                  </a:lnTo>
                  <a:lnTo>
                    <a:pt x="3142" y="1008"/>
                  </a:lnTo>
                  <a:lnTo>
                    <a:pt x="3140" y="1034"/>
                  </a:lnTo>
                  <a:lnTo>
                    <a:pt x="3145" y="1063"/>
                  </a:lnTo>
                  <a:lnTo>
                    <a:pt x="3157" y="1098"/>
                  </a:lnTo>
                  <a:lnTo>
                    <a:pt x="3166" y="1117"/>
                  </a:lnTo>
                  <a:lnTo>
                    <a:pt x="3164" y="1112"/>
                  </a:lnTo>
                  <a:close/>
                  <a:moveTo>
                    <a:pt x="3783" y="1105"/>
                  </a:moveTo>
                  <a:lnTo>
                    <a:pt x="3771" y="1181"/>
                  </a:lnTo>
                  <a:lnTo>
                    <a:pt x="3757" y="1256"/>
                  </a:lnTo>
                  <a:lnTo>
                    <a:pt x="3740" y="1332"/>
                  </a:lnTo>
                  <a:lnTo>
                    <a:pt x="3735" y="1363"/>
                  </a:lnTo>
                  <a:lnTo>
                    <a:pt x="3716" y="1367"/>
                  </a:lnTo>
                  <a:lnTo>
                    <a:pt x="3683" y="1365"/>
                  </a:lnTo>
                  <a:lnTo>
                    <a:pt x="3650" y="1358"/>
                  </a:lnTo>
                  <a:lnTo>
                    <a:pt x="3622" y="1341"/>
                  </a:lnTo>
                  <a:lnTo>
                    <a:pt x="3598" y="1318"/>
                  </a:lnTo>
                  <a:lnTo>
                    <a:pt x="3584" y="1294"/>
                  </a:lnTo>
                  <a:lnTo>
                    <a:pt x="3575" y="1266"/>
                  </a:lnTo>
                  <a:lnTo>
                    <a:pt x="3575" y="1235"/>
                  </a:lnTo>
                  <a:lnTo>
                    <a:pt x="3579" y="1209"/>
                  </a:lnTo>
                  <a:lnTo>
                    <a:pt x="3594" y="1183"/>
                  </a:lnTo>
                  <a:lnTo>
                    <a:pt x="3612" y="1164"/>
                  </a:lnTo>
                  <a:lnTo>
                    <a:pt x="3605" y="1171"/>
                  </a:lnTo>
                  <a:lnTo>
                    <a:pt x="3586" y="1190"/>
                  </a:lnTo>
                  <a:lnTo>
                    <a:pt x="3575" y="1214"/>
                  </a:lnTo>
                  <a:lnTo>
                    <a:pt x="3572" y="1237"/>
                  </a:lnTo>
                  <a:lnTo>
                    <a:pt x="3572" y="1263"/>
                  </a:lnTo>
                  <a:lnTo>
                    <a:pt x="3577" y="1289"/>
                  </a:lnTo>
                  <a:lnTo>
                    <a:pt x="3589" y="1313"/>
                  </a:lnTo>
                  <a:lnTo>
                    <a:pt x="3605" y="1332"/>
                  </a:lnTo>
                  <a:lnTo>
                    <a:pt x="3629" y="1353"/>
                  </a:lnTo>
                  <a:lnTo>
                    <a:pt x="3655" y="1365"/>
                  </a:lnTo>
                  <a:lnTo>
                    <a:pt x="3686" y="1374"/>
                  </a:lnTo>
                  <a:lnTo>
                    <a:pt x="3716" y="1372"/>
                  </a:lnTo>
                  <a:lnTo>
                    <a:pt x="3733" y="1370"/>
                  </a:lnTo>
                  <a:lnTo>
                    <a:pt x="3726" y="1405"/>
                  </a:lnTo>
                  <a:lnTo>
                    <a:pt x="3707" y="1412"/>
                  </a:lnTo>
                  <a:lnTo>
                    <a:pt x="3660" y="1436"/>
                  </a:lnTo>
                  <a:lnTo>
                    <a:pt x="3617" y="1464"/>
                  </a:lnTo>
                  <a:lnTo>
                    <a:pt x="3560" y="1502"/>
                  </a:lnTo>
                  <a:lnTo>
                    <a:pt x="3511" y="1545"/>
                  </a:lnTo>
                  <a:lnTo>
                    <a:pt x="3483" y="1571"/>
                  </a:lnTo>
                  <a:lnTo>
                    <a:pt x="3475" y="1542"/>
                  </a:lnTo>
                  <a:lnTo>
                    <a:pt x="3464" y="1486"/>
                  </a:lnTo>
                  <a:lnTo>
                    <a:pt x="3454" y="1426"/>
                  </a:lnTo>
                  <a:lnTo>
                    <a:pt x="3445" y="1372"/>
                  </a:lnTo>
                  <a:lnTo>
                    <a:pt x="3438" y="1318"/>
                  </a:lnTo>
                  <a:lnTo>
                    <a:pt x="3440" y="1266"/>
                  </a:lnTo>
                  <a:lnTo>
                    <a:pt x="3449" y="1214"/>
                  </a:lnTo>
                  <a:lnTo>
                    <a:pt x="3459" y="1176"/>
                  </a:lnTo>
                  <a:lnTo>
                    <a:pt x="3475" y="1136"/>
                  </a:lnTo>
                  <a:lnTo>
                    <a:pt x="3499" y="1098"/>
                  </a:lnTo>
                  <a:lnTo>
                    <a:pt x="3525" y="1067"/>
                  </a:lnTo>
                  <a:lnTo>
                    <a:pt x="3558" y="1044"/>
                  </a:lnTo>
                  <a:lnTo>
                    <a:pt x="3596" y="1030"/>
                  </a:lnTo>
                  <a:lnTo>
                    <a:pt x="3634" y="1020"/>
                  </a:lnTo>
                  <a:lnTo>
                    <a:pt x="3672" y="1020"/>
                  </a:lnTo>
                  <a:lnTo>
                    <a:pt x="3714" y="1027"/>
                  </a:lnTo>
                  <a:lnTo>
                    <a:pt x="3747" y="1041"/>
                  </a:lnTo>
                  <a:lnTo>
                    <a:pt x="3783" y="1065"/>
                  </a:lnTo>
                  <a:lnTo>
                    <a:pt x="3790" y="1072"/>
                  </a:lnTo>
                  <a:lnTo>
                    <a:pt x="3783" y="1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0" name="Полилиния 62"/>
            <p:cNvSpPr>
              <a:spLocks/>
            </p:cNvSpPr>
            <p:nvPr/>
          </p:nvSpPr>
          <p:spPr bwMode="auto">
            <a:xfrm>
              <a:off x="13569431" y="1580346"/>
              <a:ext cx="44450" cy="44450"/>
            </a:xfrm>
            <a:custGeom>
              <a:avLst/>
              <a:gdLst>
                <a:gd name="T0" fmla="*/ 28 w 28"/>
                <a:gd name="T1" fmla="*/ 0 h 28"/>
                <a:gd name="T2" fmla="*/ 0 w 28"/>
                <a:gd name="T3" fmla="*/ 28 h 28"/>
                <a:gd name="T4" fmla="*/ 28 w 28"/>
                <a:gd name="T5" fmla="*/ 28 h 28"/>
                <a:gd name="T6" fmla="*/ 28 w 28"/>
                <a:gd name="T7" fmla="*/ 0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1" name="Полилиния 63"/>
            <p:cNvSpPr>
              <a:spLocks/>
            </p:cNvSpPr>
            <p:nvPr/>
          </p:nvSpPr>
          <p:spPr bwMode="auto">
            <a:xfrm>
              <a:off x="13437669" y="1362859"/>
              <a:ext cx="176213" cy="261938"/>
            </a:xfrm>
            <a:custGeom>
              <a:avLst/>
              <a:gdLst>
                <a:gd name="T0" fmla="*/ 107 w 111"/>
                <a:gd name="T1" fmla="*/ 2 h 165"/>
                <a:gd name="T2" fmla="*/ 74 w 111"/>
                <a:gd name="T3" fmla="*/ 23 h 165"/>
                <a:gd name="T4" fmla="*/ 45 w 111"/>
                <a:gd name="T5" fmla="*/ 49 h 165"/>
                <a:gd name="T6" fmla="*/ 24 w 111"/>
                <a:gd name="T7" fmla="*/ 82 h 165"/>
                <a:gd name="T8" fmla="*/ 7 w 111"/>
                <a:gd name="T9" fmla="*/ 116 h 165"/>
                <a:gd name="T10" fmla="*/ 0 w 111"/>
                <a:gd name="T11" fmla="*/ 156 h 165"/>
                <a:gd name="T12" fmla="*/ 0 w 111"/>
                <a:gd name="T13" fmla="*/ 165 h 165"/>
                <a:gd name="T14" fmla="*/ 7 w 111"/>
                <a:gd name="T15" fmla="*/ 165 h 165"/>
                <a:gd name="T16" fmla="*/ 12 w 111"/>
                <a:gd name="T17" fmla="*/ 130 h 165"/>
                <a:gd name="T18" fmla="*/ 24 w 111"/>
                <a:gd name="T19" fmla="*/ 94 h 165"/>
                <a:gd name="T20" fmla="*/ 43 w 111"/>
                <a:gd name="T21" fmla="*/ 61 h 165"/>
                <a:gd name="T22" fmla="*/ 69 w 111"/>
                <a:gd name="T23" fmla="*/ 35 h 165"/>
                <a:gd name="T24" fmla="*/ 97 w 111"/>
                <a:gd name="T25" fmla="*/ 14 h 165"/>
                <a:gd name="T26" fmla="*/ 111 w 111"/>
                <a:gd name="T27" fmla="*/ 7 h 165"/>
                <a:gd name="T28" fmla="*/ 111 w 111"/>
                <a:gd name="T29" fmla="*/ 0 h 165"/>
                <a:gd name="T30" fmla="*/ 107 w 111"/>
                <a:gd name="T31" fmla="*/ 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65">
                  <a:moveTo>
                    <a:pt x="107" y="2"/>
                  </a:moveTo>
                  <a:lnTo>
                    <a:pt x="74" y="23"/>
                  </a:lnTo>
                  <a:lnTo>
                    <a:pt x="45" y="49"/>
                  </a:lnTo>
                  <a:lnTo>
                    <a:pt x="24" y="82"/>
                  </a:lnTo>
                  <a:lnTo>
                    <a:pt x="7" y="116"/>
                  </a:lnTo>
                  <a:lnTo>
                    <a:pt x="0" y="156"/>
                  </a:lnTo>
                  <a:lnTo>
                    <a:pt x="0" y="165"/>
                  </a:lnTo>
                  <a:lnTo>
                    <a:pt x="7" y="165"/>
                  </a:lnTo>
                  <a:lnTo>
                    <a:pt x="12" y="130"/>
                  </a:lnTo>
                  <a:lnTo>
                    <a:pt x="24" y="94"/>
                  </a:lnTo>
                  <a:lnTo>
                    <a:pt x="43" y="61"/>
                  </a:lnTo>
                  <a:lnTo>
                    <a:pt x="69" y="35"/>
                  </a:lnTo>
                  <a:lnTo>
                    <a:pt x="97" y="14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0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2" name="Прямоугольник 64"/>
            <p:cNvSpPr>
              <a:spLocks noChangeArrowheads="1"/>
            </p:cNvSpPr>
            <p:nvPr/>
          </p:nvSpPr>
          <p:spPr bwMode="auto">
            <a:xfrm>
              <a:off x="12643919" y="-29379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3" name="Полилиния 65"/>
            <p:cNvSpPr>
              <a:spLocks/>
            </p:cNvSpPr>
            <p:nvPr/>
          </p:nvSpPr>
          <p:spPr bwMode="auto">
            <a:xfrm>
              <a:off x="13063019" y="-588179"/>
              <a:ext cx="7938" cy="60325"/>
            </a:xfrm>
            <a:custGeom>
              <a:avLst/>
              <a:gdLst>
                <a:gd name="T0" fmla="*/ 0 w 5"/>
                <a:gd name="T1" fmla="*/ 3 h 38"/>
                <a:gd name="T2" fmla="*/ 0 w 5"/>
                <a:gd name="T3" fmla="*/ 0 h 38"/>
                <a:gd name="T4" fmla="*/ 5 w 5"/>
                <a:gd name="T5" fmla="*/ 38 h 38"/>
                <a:gd name="T6" fmla="*/ 0 w 5"/>
                <a:gd name="T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8">
                  <a:moveTo>
                    <a:pt x="0" y="3"/>
                  </a:moveTo>
                  <a:lnTo>
                    <a:pt x="0" y="0"/>
                  </a:lnTo>
                  <a:lnTo>
                    <a:pt x="5" y="38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4" name="Полилиния 66"/>
            <p:cNvSpPr>
              <a:spLocks/>
            </p:cNvSpPr>
            <p:nvPr/>
          </p:nvSpPr>
          <p:spPr bwMode="auto">
            <a:xfrm>
              <a:off x="12699481" y="-2391"/>
              <a:ext cx="11113" cy="11113"/>
            </a:xfrm>
            <a:custGeom>
              <a:avLst/>
              <a:gdLst>
                <a:gd name="T0" fmla="*/ 5 w 7"/>
                <a:gd name="T1" fmla="*/ 5 h 7"/>
                <a:gd name="T2" fmla="*/ 0 w 7"/>
                <a:gd name="T3" fmla="*/ 0 h 7"/>
                <a:gd name="T4" fmla="*/ 7 w 7"/>
                <a:gd name="T5" fmla="*/ 7 h 7"/>
                <a:gd name="T6" fmla="*/ 5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5" name="Полилиния 67"/>
            <p:cNvSpPr>
              <a:spLocks/>
            </p:cNvSpPr>
            <p:nvPr/>
          </p:nvSpPr>
          <p:spPr bwMode="auto">
            <a:xfrm>
              <a:off x="12958244" y="-718354"/>
              <a:ext cx="19050" cy="14288"/>
            </a:xfrm>
            <a:custGeom>
              <a:avLst/>
              <a:gdLst>
                <a:gd name="T0" fmla="*/ 5 w 12"/>
                <a:gd name="T1" fmla="*/ 2 h 9"/>
                <a:gd name="T2" fmla="*/ 0 w 12"/>
                <a:gd name="T3" fmla="*/ 0 h 9"/>
                <a:gd name="T4" fmla="*/ 12 w 12"/>
                <a:gd name="T5" fmla="*/ 9 h 9"/>
                <a:gd name="T6" fmla="*/ 5 w 12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5" y="2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6" name="Полилиния 68"/>
            <p:cNvSpPr>
              <a:spLocks/>
            </p:cNvSpPr>
            <p:nvPr/>
          </p:nvSpPr>
          <p:spPr bwMode="auto">
            <a:xfrm>
              <a:off x="12526444" y="72221"/>
              <a:ext cx="0" cy="7938"/>
            </a:xfrm>
            <a:custGeom>
              <a:avLst/>
              <a:gdLst>
                <a:gd name="T0" fmla="*/ 2 h 5"/>
                <a:gd name="T1" fmla="*/ 5 h 5"/>
                <a:gd name="T2" fmla="*/ 0 h 5"/>
                <a:gd name="T3" fmla="*/ 2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7" name="Полилиния 69"/>
            <p:cNvSpPr>
              <a:spLocks/>
            </p:cNvSpPr>
            <p:nvPr/>
          </p:nvSpPr>
          <p:spPr bwMode="auto">
            <a:xfrm>
              <a:off x="12977294" y="-704066"/>
              <a:ext cx="85725" cy="115888"/>
            </a:xfrm>
            <a:custGeom>
              <a:avLst/>
              <a:gdLst>
                <a:gd name="T0" fmla="*/ 40 w 54"/>
                <a:gd name="T1" fmla="*/ 40 h 73"/>
                <a:gd name="T2" fmla="*/ 16 w 54"/>
                <a:gd name="T3" fmla="*/ 14 h 73"/>
                <a:gd name="T4" fmla="*/ 0 w 54"/>
                <a:gd name="T5" fmla="*/ 0 h 73"/>
                <a:gd name="T6" fmla="*/ 19 w 54"/>
                <a:gd name="T7" fmla="*/ 17 h 73"/>
                <a:gd name="T8" fmla="*/ 40 w 54"/>
                <a:gd name="T9" fmla="*/ 43 h 73"/>
                <a:gd name="T10" fmla="*/ 54 w 54"/>
                <a:gd name="T11" fmla="*/ 73 h 73"/>
                <a:gd name="T12" fmla="*/ 54 w 54"/>
                <a:gd name="T13" fmla="*/ 73 h 73"/>
                <a:gd name="T14" fmla="*/ 40 w 54"/>
                <a:gd name="T15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3">
                  <a:moveTo>
                    <a:pt x="40" y="40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19" y="17"/>
                  </a:lnTo>
                  <a:lnTo>
                    <a:pt x="40" y="4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8" name="Полилиния 70"/>
            <p:cNvSpPr>
              <a:spLocks/>
            </p:cNvSpPr>
            <p:nvPr/>
          </p:nvSpPr>
          <p:spPr bwMode="auto">
            <a:xfrm>
              <a:off x="12677256" y="346859"/>
              <a:ext cx="30163" cy="6350"/>
            </a:xfrm>
            <a:custGeom>
              <a:avLst/>
              <a:gdLst>
                <a:gd name="T0" fmla="*/ 14 w 19"/>
                <a:gd name="T1" fmla="*/ 2 h 4"/>
                <a:gd name="T2" fmla="*/ 0 w 19"/>
                <a:gd name="T3" fmla="*/ 0 h 4"/>
                <a:gd name="T4" fmla="*/ 0 w 19"/>
                <a:gd name="T5" fmla="*/ 2 h 4"/>
                <a:gd name="T6" fmla="*/ 14 w 19"/>
                <a:gd name="T7" fmla="*/ 2 h 4"/>
                <a:gd name="T8" fmla="*/ 19 w 19"/>
                <a:gd name="T9" fmla="*/ 4 h 4"/>
                <a:gd name="T10" fmla="*/ 14 w 1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9" name="Полилиния 71"/>
            <p:cNvSpPr>
              <a:spLocks/>
            </p:cNvSpPr>
            <p:nvPr/>
          </p:nvSpPr>
          <p:spPr bwMode="auto">
            <a:xfrm>
              <a:off x="12608994" y="-32554"/>
              <a:ext cx="34925" cy="7938"/>
            </a:xfrm>
            <a:custGeom>
              <a:avLst/>
              <a:gdLst>
                <a:gd name="T0" fmla="*/ 14 w 22"/>
                <a:gd name="T1" fmla="*/ 0 h 5"/>
                <a:gd name="T2" fmla="*/ 0 w 22"/>
                <a:gd name="T3" fmla="*/ 5 h 5"/>
                <a:gd name="T4" fmla="*/ 22 w 22"/>
                <a:gd name="T5" fmla="*/ 2 h 5"/>
                <a:gd name="T6" fmla="*/ 14 w 2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">
                  <a:moveTo>
                    <a:pt x="14" y="0"/>
                  </a:moveTo>
                  <a:lnTo>
                    <a:pt x="0" y="5"/>
                  </a:lnTo>
                  <a:lnTo>
                    <a:pt x="22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70" name="Полилиния 72"/>
            <p:cNvSpPr>
              <a:spLocks/>
            </p:cNvSpPr>
            <p:nvPr/>
          </p:nvSpPr>
          <p:spPr bwMode="auto">
            <a:xfrm>
              <a:off x="12605819" y="-24616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6012" y="762000"/>
            <a:ext cx="4114800" cy="25908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13" y="609600"/>
            <a:ext cx="6248400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66011" y="3429000"/>
            <a:ext cx="4114801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12.02.2015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7"/>
          <p:cNvSpPr>
            <a:spLocks noEditPoints="1"/>
          </p:cNvSpPr>
          <p:nvPr/>
        </p:nvSpPr>
        <p:spPr bwMode="auto">
          <a:xfrm>
            <a:off x="8913811" y="3879452"/>
            <a:ext cx="3275013" cy="2978547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85647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6011" y="762000"/>
            <a:ext cx="4114800" cy="2590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66011" y="3429000"/>
            <a:ext cx="4114801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12.02.2015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ое изображение с назв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 noEditPoints="1"/>
          </p:cNvSpPr>
          <p:nvPr/>
        </p:nvSpPr>
        <p:spPr bwMode="auto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140450" y="609600"/>
            <a:ext cx="604837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08013" y="1828800"/>
            <a:ext cx="4876801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Щелкните, чтобы ввести имя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1832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12.02.2015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е 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7"/>
          <p:cNvSpPr>
            <a:spLocks noEditPoints="1"/>
          </p:cNvSpPr>
          <p:nvPr/>
        </p:nvSpPr>
        <p:spPr bwMode="auto">
          <a:xfrm>
            <a:off x="8067675" y="3109912"/>
            <a:ext cx="4121150" cy="3748088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6613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2594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ое 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>
            <a:spLocks noEditPoints="1"/>
          </p:cNvSpPr>
          <p:nvPr/>
        </p:nvSpPr>
        <p:spPr bwMode="auto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820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Четыре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6"/>
          <p:cNvSpPr>
            <a:spLocks noEditPoints="1"/>
          </p:cNvSpPr>
          <p:nvPr/>
        </p:nvSpPr>
        <p:spPr bwMode="auto">
          <a:xfrm>
            <a:off x="8945563" y="4763"/>
            <a:ext cx="3243263" cy="6846887"/>
          </a:xfrm>
          <a:custGeom>
            <a:avLst/>
            <a:gdLst>
              <a:gd name="T0" fmla="*/ 1925 w 2043"/>
              <a:gd name="T1" fmla="*/ 79 h 4313"/>
              <a:gd name="T2" fmla="*/ 1399 w 2043"/>
              <a:gd name="T3" fmla="*/ 139 h 4313"/>
              <a:gd name="T4" fmla="*/ 1427 w 2043"/>
              <a:gd name="T5" fmla="*/ 0 h 4313"/>
              <a:gd name="T6" fmla="*/ 1981 w 2043"/>
              <a:gd name="T7" fmla="*/ 233 h 4313"/>
              <a:gd name="T8" fmla="*/ 1862 w 2043"/>
              <a:gd name="T9" fmla="*/ 329 h 4313"/>
              <a:gd name="T10" fmla="*/ 1790 w 2043"/>
              <a:gd name="T11" fmla="*/ 373 h 4313"/>
              <a:gd name="T12" fmla="*/ 1494 w 2043"/>
              <a:gd name="T13" fmla="*/ 164 h 4313"/>
              <a:gd name="T14" fmla="*/ 1540 w 2043"/>
              <a:gd name="T15" fmla="*/ 641 h 4313"/>
              <a:gd name="T16" fmla="*/ 1448 w 2043"/>
              <a:gd name="T17" fmla="*/ 614 h 4313"/>
              <a:gd name="T18" fmla="*/ 1945 w 2043"/>
              <a:gd name="T19" fmla="*/ 707 h 4313"/>
              <a:gd name="T20" fmla="*/ 1877 w 2043"/>
              <a:gd name="T21" fmla="*/ 709 h 4313"/>
              <a:gd name="T22" fmla="*/ 1841 w 2043"/>
              <a:gd name="T23" fmla="*/ 801 h 4313"/>
              <a:gd name="T24" fmla="*/ 1624 w 2043"/>
              <a:gd name="T25" fmla="*/ 1919 h 4313"/>
              <a:gd name="T26" fmla="*/ 1856 w 2043"/>
              <a:gd name="T27" fmla="*/ 2640 h 4313"/>
              <a:gd name="T28" fmla="*/ 1804 w 2043"/>
              <a:gd name="T29" fmla="*/ 2644 h 4313"/>
              <a:gd name="T30" fmla="*/ 854 w 2043"/>
              <a:gd name="T31" fmla="*/ 3179 h 4313"/>
              <a:gd name="T32" fmla="*/ 1045 w 2043"/>
              <a:gd name="T33" fmla="*/ 3294 h 4313"/>
              <a:gd name="T34" fmla="*/ 793 w 2043"/>
              <a:gd name="T35" fmla="*/ 3375 h 4313"/>
              <a:gd name="T36" fmla="*/ 950 w 2043"/>
              <a:gd name="T37" fmla="*/ 3221 h 4313"/>
              <a:gd name="T38" fmla="*/ 916 w 2043"/>
              <a:gd name="T39" fmla="*/ 3380 h 4313"/>
              <a:gd name="T40" fmla="*/ 1205 w 2043"/>
              <a:gd name="T41" fmla="*/ 3198 h 4313"/>
              <a:gd name="T42" fmla="*/ 332 w 2043"/>
              <a:gd name="T43" fmla="*/ 3482 h 4313"/>
              <a:gd name="T44" fmla="*/ 1289 w 2043"/>
              <a:gd name="T45" fmla="*/ 3734 h 4313"/>
              <a:gd name="T46" fmla="*/ 1268 w 2043"/>
              <a:gd name="T47" fmla="*/ 3677 h 4313"/>
              <a:gd name="T48" fmla="*/ 15 w 2043"/>
              <a:gd name="T49" fmla="*/ 3375 h 4313"/>
              <a:gd name="T50" fmla="*/ 747 w 2043"/>
              <a:gd name="T51" fmla="*/ 3074 h 4313"/>
              <a:gd name="T52" fmla="*/ 442 w 2043"/>
              <a:gd name="T53" fmla="*/ 3235 h 4313"/>
              <a:gd name="T54" fmla="*/ 1117 w 2043"/>
              <a:gd name="T55" fmla="*/ 3623 h 4313"/>
              <a:gd name="T56" fmla="*/ 1275 w 2043"/>
              <a:gd name="T57" fmla="*/ 3650 h 4313"/>
              <a:gd name="T58" fmla="*/ 1394 w 2043"/>
              <a:gd name="T59" fmla="*/ 3900 h 4313"/>
              <a:gd name="T60" fmla="*/ 1349 w 2043"/>
              <a:gd name="T61" fmla="*/ 4285 h 4313"/>
              <a:gd name="T62" fmla="*/ 1201 w 2043"/>
              <a:gd name="T63" fmla="*/ 3915 h 4313"/>
              <a:gd name="T64" fmla="*/ 1855 w 2043"/>
              <a:gd name="T65" fmla="*/ 4133 h 4313"/>
              <a:gd name="T66" fmla="*/ 1956 w 2043"/>
              <a:gd name="T67" fmla="*/ 3996 h 4313"/>
              <a:gd name="T68" fmla="*/ 1800 w 2043"/>
              <a:gd name="T69" fmla="*/ 3816 h 4313"/>
              <a:gd name="T70" fmla="*/ 1894 w 2043"/>
              <a:gd name="T71" fmla="*/ 3669 h 4313"/>
              <a:gd name="T72" fmla="*/ 1930 w 2043"/>
              <a:gd name="T73" fmla="*/ 3425 h 4313"/>
              <a:gd name="T74" fmla="*/ 963 w 2043"/>
              <a:gd name="T75" fmla="*/ 2332 h 4313"/>
              <a:gd name="T76" fmla="*/ 1322 w 2043"/>
              <a:gd name="T77" fmla="*/ 2988 h 4313"/>
              <a:gd name="T78" fmla="*/ 1099 w 2043"/>
              <a:gd name="T79" fmla="*/ 2405 h 4313"/>
              <a:gd name="T80" fmla="*/ 1660 w 2043"/>
              <a:gd name="T81" fmla="*/ 2925 h 4313"/>
              <a:gd name="T82" fmla="*/ 1509 w 2043"/>
              <a:gd name="T83" fmla="*/ 2102 h 4313"/>
              <a:gd name="T84" fmla="*/ 1797 w 2043"/>
              <a:gd name="T85" fmla="*/ 2417 h 4313"/>
              <a:gd name="T86" fmla="*/ 1752 w 2043"/>
              <a:gd name="T87" fmla="*/ 2068 h 4313"/>
              <a:gd name="T88" fmla="*/ 1874 w 2043"/>
              <a:gd name="T89" fmla="*/ 2432 h 4313"/>
              <a:gd name="T90" fmla="*/ 2043 w 2043"/>
              <a:gd name="T91" fmla="*/ 1980 h 4313"/>
              <a:gd name="T92" fmla="*/ 1937 w 2043"/>
              <a:gd name="T93" fmla="*/ 1546 h 4313"/>
              <a:gd name="T94" fmla="*/ 1745 w 2043"/>
              <a:gd name="T95" fmla="*/ 1001 h 4313"/>
              <a:gd name="T96" fmla="*/ 1984 w 2043"/>
              <a:gd name="T97" fmla="*/ 1325 h 4313"/>
              <a:gd name="T98" fmla="*/ 2040 w 2043"/>
              <a:gd name="T99" fmla="*/ 1096 h 4313"/>
              <a:gd name="T100" fmla="*/ 1845 w 2043"/>
              <a:gd name="T101" fmla="*/ 966 h 4313"/>
              <a:gd name="T102" fmla="*/ 1839 w 2043"/>
              <a:gd name="T103" fmla="*/ 801 h 4313"/>
              <a:gd name="T104" fmla="*/ 1900 w 2043"/>
              <a:gd name="T105" fmla="*/ 587 h 4313"/>
              <a:gd name="T106" fmla="*/ 1818 w 2043"/>
              <a:gd name="T107" fmla="*/ 539 h 4313"/>
              <a:gd name="T108" fmla="*/ 1704 w 2043"/>
              <a:gd name="T109" fmla="*/ 1692 h 4313"/>
              <a:gd name="T110" fmla="*/ 1036 w 2043"/>
              <a:gd name="T111" fmla="*/ 3045 h 4313"/>
              <a:gd name="T112" fmla="*/ 259 w 2043"/>
              <a:gd name="T113" fmla="*/ 3775 h 4313"/>
              <a:gd name="T114" fmla="*/ 989 w 2043"/>
              <a:gd name="T115" fmla="*/ 3315 h 4313"/>
              <a:gd name="T116" fmla="*/ 1013 w 2043"/>
              <a:gd name="T117" fmla="*/ 3340 h 4313"/>
              <a:gd name="T118" fmla="*/ 1426 w 2043"/>
              <a:gd name="T119" fmla="*/ 3472 h 4313"/>
              <a:gd name="T120" fmla="*/ 1057 w 2043"/>
              <a:gd name="T121" fmla="*/ 3643 h 4313"/>
              <a:gd name="T122" fmla="*/ 915 w 2043"/>
              <a:gd name="T123" fmla="*/ 3604 h 4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3" h="4313">
                <a:moveTo>
                  <a:pt x="1735" y="6"/>
                </a:moveTo>
                <a:lnTo>
                  <a:pt x="1730" y="0"/>
                </a:lnTo>
                <a:lnTo>
                  <a:pt x="1728" y="0"/>
                </a:lnTo>
                <a:lnTo>
                  <a:pt x="1735" y="6"/>
                </a:lnTo>
                <a:close/>
                <a:moveTo>
                  <a:pt x="1305" y="12"/>
                </a:moveTo>
                <a:lnTo>
                  <a:pt x="1336" y="7"/>
                </a:lnTo>
                <a:lnTo>
                  <a:pt x="1354" y="0"/>
                </a:lnTo>
                <a:lnTo>
                  <a:pt x="1243" y="0"/>
                </a:lnTo>
                <a:lnTo>
                  <a:pt x="1273" y="8"/>
                </a:lnTo>
                <a:lnTo>
                  <a:pt x="1305" y="12"/>
                </a:lnTo>
                <a:close/>
                <a:moveTo>
                  <a:pt x="2043" y="161"/>
                </a:moveTo>
                <a:lnTo>
                  <a:pt x="2043" y="156"/>
                </a:lnTo>
                <a:lnTo>
                  <a:pt x="2025" y="149"/>
                </a:lnTo>
                <a:lnTo>
                  <a:pt x="1990" y="141"/>
                </a:lnTo>
                <a:lnTo>
                  <a:pt x="2043" y="161"/>
                </a:lnTo>
                <a:close/>
                <a:moveTo>
                  <a:pt x="2043" y="204"/>
                </a:moveTo>
                <a:lnTo>
                  <a:pt x="2043" y="183"/>
                </a:lnTo>
                <a:lnTo>
                  <a:pt x="2023" y="168"/>
                </a:lnTo>
                <a:lnTo>
                  <a:pt x="1952" y="122"/>
                </a:lnTo>
                <a:lnTo>
                  <a:pt x="2009" y="135"/>
                </a:lnTo>
                <a:lnTo>
                  <a:pt x="2043" y="135"/>
                </a:lnTo>
                <a:lnTo>
                  <a:pt x="2043" y="100"/>
                </a:lnTo>
                <a:lnTo>
                  <a:pt x="2002" y="88"/>
                </a:lnTo>
                <a:lnTo>
                  <a:pt x="1934" y="60"/>
                </a:lnTo>
                <a:lnTo>
                  <a:pt x="1866" y="25"/>
                </a:lnTo>
                <a:lnTo>
                  <a:pt x="1830" y="0"/>
                </a:lnTo>
                <a:lnTo>
                  <a:pt x="1794" y="0"/>
                </a:lnTo>
                <a:lnTo>
                  <a:pt x="1808" y="12"/>
                </a:lnTo>
                <a:lnTo>
                  <a:pt x="1864" y="48"/>
                </a:lnTo>
                <a:lnTo>
                  <a:pt x="1925" y="79"/>
                </a:lnTo>
                <a:lnTo>
                  <a:pt x="1992" y="105"/>
                </a:lnTo>
                <a:lnTo>
                  <a:pt x="2009" y="111"/>
                </a:lnTo>
                <a:lnTo>
                  <a:pt x="2013" y="112"/>
                </a:lnTo>
                <a:lnTo>
                  <a:pt x="2031" y="120"/>
                </a:lnTo>
                <a:lnTo>
                  <a:pt x="1998" y="118"/>
                </a:lnTo>
                <a:lnTo>
                  <a:pt x="1940" y="107"/>
                </a:lnTo>
                <a:lnTo>
                  <a:pt x="1917" y="99"/>
                </a:lnTo>
                <a:lnTo>
                  <a:pt x="1917" y="99"/>
                </a:lnTo>
                <a:lnTo>
                  <a:pt x="1839" y="62"/>
                </a:lnTo>
                <a:lnTo>
                  <a:pt x="1833" y="59"/>
                </a:lnTo>
                <a:lnTo>
                  <a:pt x="1835" y="60"/>
                </a:lnTo>
                <a:lnTo>
                  <a:pt x="1784" y="37"/>
                </a:lnTo>
                <a:lnTo>
                  <a:pt x="1893" y="101"/>
                </a:lnTo>
                <a:lnTo>
                  <a:pt x="1992" y="165"/>
                </a:lnTo>
                <a:lnTo>
                  <a:pt x="2043" y="204"/>
                </a:lnTo>
                <a:close/>
                <a:moveTo>
                  <a:pt x="1414" y="207"/>
                </a:moveTo>
                <a:lnTo>
                  <a:pt x="1400" y="204"/>
                </a:lnTo>
                <a:lnTo>
                  <a:pt x="1400" y="205"/>
                </a:lnTo>
                <a:lnTo>
                  <a:pt x="1414" y="207"/>
                </a:lnTo>
                <a:close/>
                <a:moveTo>
                  <a:pt x="1390" y="247"/>
                </a:moveTo>
                <a:lnTo>
                  <a:pt x="1414" y="246"/>
                </a:lnTo>
                <a:lnTo>
                  <a:pt x="1437" y="239"/>
                </a:lnTo>
                <a:lnTo>
                  <a:pt x="1455" y="225"/>
                </a:lnTo>
                <a:lnTo>
                  <a:pt x="1468" y="202"/>
                </a:lnTo>
                <a:lnTo>
                  <a:pt x="1470" y="178"/>
                </a:lnTo>
                <a:lnTo>
                  <a:pt x="1463" y="159"/>
                </a:lnTo>
                <a:lnTo>
                  <a:pt x="1451" y="144"/>
                </a:lnTo>
                <a:lnTo>
                  <a:pt x="1433" y="136"/>
                </a:lnTo>
                <a:lnTo>
                  <a:pt x="1413" y="135"/>
                </a:lnTo>
                <a:lnTo>
                  <a:pt x="1399" y="139"/>
                </a:lnTo>
                <a:lnTo>
                  <a:pt x="1387" y="149"/>
                </a:lnTo>
                <a:lnTo>
                  <a:pt x="1381" y="162"/>
                </a:lnTo>
                <a:lnTo>
                  <a:pt x="1378" y="178"/>
                </a:lnTo>
                <a:lnTo>
                  <a:pt x="1385" y="195"/>
                </a:lnTo>
                <a:lnTo>
                  <a:pt x="1399" y="204"/>
                </a:lnTo>
                <a:lnTo>
                  <a:pt x="1400" y="204"/>
                </a:lnTo>
                <a:lnTo>
                  <a:pt x="1389" y="196"/>
                </a:lnTo>
                <a:lnTo>
                  <a:pt x="1383" y="181"/>
                </a:lnTo>
                <a:lnTo>
                  <a:pt x="1387" y="163"/>
                </a:lnTo>
                <a:lnTo>
                  <a:pt x="1395" y="149"/>
                </a:lnTo>
                <a:lnTo>
                  <a:pt x="1414" y="143"/>
                </a:lnTo>
                <a:lnTo>
                  <a:pt x="1430" y="143"/>
                </a:lnTo>
                <a:lnTo>
                  <a:pt x="1446" y="153"/>
                </a:lnTo>
                <a:lnTo>
                  <a:pt x="1456" y="165"/>
                </a:lnTo>
                <a:lnTo>
                  <a:pt x="1463" y="181"/>
                </a:lnTo>
                <a:lnTo>
                  <a:pt x="1461" y="203"/>
                </a:lnTo>
                <a:lnTo>
                  <a:pt x="1453" y="221"/>
                </a:lnTo>
                <a:lnTo>
                  <a:pt x="1435" y="236"/>
                </a:lnTo>
                <a:lnTo>
                  <a:pt x="1413" y="243"/>
                </a:lnTo>
                <a:lnTo>
                  <a:pt x="1393" y="242"/>
                </a:lnTo>
                <a:lnTo>
                  <a:pt x="1372" y="234"/>
                </a:lnTo>
                <a:lnTo>
                  <a:pt x="1355" y="222"/>
                </a:lnTo>
                <a:lnTo>
                  <a:pt x="1345" y="204"/>
                </a:lnTo>
                <a:lnTo>
                  <a:pt x="1337" y="182"/>
                </a:lnTo>
                <a:lnTo>
                  <a:pt x="1338" y="149"/>
                </a:lnTo>
                <a:lnTo>
                  <a:pt x="1344" y="118"/>
                </a:lnTo>
                <a:lnTo>
                  <a:pt x="1361" y="86"/>
                </a:lnTo>
                <a:lnTo>
                  <a:pt x="1382" y="52"/>
                </a:lnTo>
                <a:lnTo>
                  <a:pt x="1414" y="16"/>
                </a:lnTo>
                <a:lnTo>
                  <a:pt x="1427" y="0"/>
                </a:lnTo>
                <a:lnTo>
                  <a:pt x="1418" y="0"/>
                </a:lnTo>
                <a:lnTo>
                  <a:pt x="1413" y="5"/>
                </a:lnTo>
                <a:lnTo>
                  <a:pt x="1406" y="15"/>
                </a:lnTo>
                <a:lnTo>
                  <a:pt x="1402" y="18"/>
                </a:lnTo>
                <a:lnTo>
                  <a:pt x="1373" y="51"/>
                </a:lnTo>
                <a:lnTo>
                  <a:pt x="1351" y="81"/>
                </a:lnTo>
                <a:lnTo>
                  <a:pt x="1336" y="109"/>
                </a:lnTo>
                <a:lnTo>
                  <a:pt x="1331" y="134"/>
                </a:lnTo>
                <a:lnTo>
                  <a:pt x="1325" y="153"/>
                </a:lnTo>
                <a:lnTo>
                  <a:pt x="1327" y="167"/>
                </a:lnTo>
                <a:lnTo>
                  <a:pt x="1328" y="176"/>
                </a:lnTo>
                <a:lnTo>
                  <a:pt x="1327" y="179"/>
                </a:lnTo>
                <a:lnTo>
                  <a:pt x="1334" y="203"/>
                </a:lnTo>
                <a:lnTo>
                  <a:pt x="1348" y="222"/>
                </a:lnTo>
                <a:lnTo>
                  <a:pt x="1367" y="239"/>
                </a:lnTo>
                <a:lnTo>
                  <a:pt x="1390" y="247"/>
                </a:lnTo>
                <a:close/>
                <a:moveTo>
                  <a:pt x="2043" y="247"/>
                </a:moveTo>
                <a:lnTo>
                  <a:pt x="2043" y="239"/>
                </a:lnTo>
                <a:lnTo>
                  <a:pt x="2031" y="230"/>
                </a:lnTo>
                <a:lnTo>
                  <a:pt x="2005" y="210"/>
                </a:lnTo>
                <a:lnTo>
                  <a:pt x="1983" y="195"/>
                </a:lnTo>
                <a:lnTo>
                  <a:pt x="1969" y="184"/>
                </a:lnTo>
                <a:lnTo>
                  <a:pt x="1959" y="179"/>
                </a:lnTo>
                <a:lnTo>
                  <a:pt x="1955" y="176"/>
                </a:lnTo>
                <a:lnTo>
                  <a:pt x="2036" y="241"/>
                </a:lnTo>
                <a:lnTo>
                  <a:pt x="2043" y="247"/>
                </a:lnTo>
                <a:close/>
                <a:moveTo>
                  <a:pt x="2043" y="324"/>
                </a:moveTo>
                <a:lnTo>
                  <a:pt x="2043" y="283"/>
                </a:lnTo>
                <a:lnTo>
                  <a:pt x="2027" y="270"/>
                </a:lnTo>
                <a:lnTo>
                  <a:pt x="1981" y="233"/>
                </a:lnTo>
                <a:lnTo>
                  <a:pt x="1926" y="194"/>
                </a:lnTo>
                <a:lnTo>
                  <a:pt x="1865" y="151"/>
                </a:lnTo>
                <a:lnTo>
                  <a:pt x="1795" y="105"/>
                </a:lnTo>
                <a:lnTo>
                  <a:pt x="1792" y="104"/>
                </a:lnTo>
                <a:lnTo>
                  <a:pt x="1778" y="95"/>
                </a:lnTo>
                <a:lnTo>
                  <a:pt x="1759" y="81"/>
                </a:lnTo>
                <a:lnTo>
                  <a:pt x="1734" y="63"/>
                </a:lnTo>
                <a:lnTo>
                  <a:pt x="1705" y="38"/>
                </a:lnTo>
                <a:lnTo>
                  <a:pt x="1673" y="8"/>
                </a:lnTo>
                <a:lnTo>
                  <a:pt x="1666" y="0"/>
                </a:lnTo>
                <a:lnTo>
                  <a:pt x="1618" y="0"/>
                </a:lnTo>
                <a:lnTo>
                  <a:pt x="1624" y="9"/>
                </a:lnTo>
                <a:lnTo>
                  <a:pt x="1671" y="56"/>
                </a:lnTo>
                <a:lnTo>
                  <a:pt x="1725" y="106"/>
                </a:lnTo>
                <a:lnTo>
                  <a:pt x="1788" y="149"/>
                </a:lnTo>
                <a:lnTo>
                  <a:pt x="1851" y="192"/>
                </a:lnTo>
                <a:lnTo>
                  <a:pt x="1913" y="234"/>
                </a:lnTo>
                <a:lnTo>
                  <a:pt x="1975" y="273"/>
                </a:lnTo>
                <a:lnTo>
                  <a:pt x="2035" y="319"/>
                </a:lnTo>
                <a:lnTo>
                  <a:pt x="2043" y="324"/>
                </a:lnTo>
                <a:close/>
                <a:moveTo>
                  <a:pt x="1890" y="538"/>
                </a:moveTo>
                <a:lnTo>
                  <a:pt x="1904" y="529"/>
                </a:lnTo>
                <a:lnTo>
                  <a:pt x="1920" y="515"/>
                </a:lnTo>
                <a:lnTo>
                  <a:pt x="1928" y="497"/>
                </a:lnTo>
                <a:lnTo>
                  <a:pt x="1935" y="475"/>
                </a:lnTo>
                <a:lnTo>
                  <a:pt x="1934" y="447"/>
                </a:lnTo>
                <a:lnTo>
                  <a:pt x="1927" y="421"/>
                </a:lnTo>
                <a:lnTo>
                  <a:pt x="1916" y="391"/>
                </a:lnTo>
                <a:lnTo>
                  <a:pt x="1893" y="361"/>
                </a:lnTo>
                <a:lnTo>
                  <a:pt x="1862" y="329"/>
                </a:lnTo>
                <a:lnTo>
                  <a:pt x="1866" y="331"/>
                </a:lnTo>
                <a:lnTo>
                  <a:pt x="1877" y="336"/>
                </a:lnTo>
                <a:lnTo>
                  <a:pt x="1893" y="344"/>
                </a:lnTo>
                <a:lnTo>
                  <a:pt x="1912" y="357"/>
                </a:lnTo>
                <a:lnTo>
                  <a:pt x="1936" y="374"/>
                </a:lnTo>
                <a:lnTo>
                  <a:pt x="1962" y="394"/>
                </a:lnTo>
                <a:lnTo>
                  <a:pt x="1988" y="419"/>
                </a:lnTo>
                <a:lnTo>
                  <a:pt x="2013" y="447"/>
                </a:lnTo>
                <a:lnTo>
                  <a:pt x="2038" y="482"/>
                </a:lnTo>
                <a:lnTo>
                  <a:pt x="2043" y="489"/>
                </a:lnTo>
                <a:lnTo>
                  <a:pt x="2043" y="358"/>
                </a:lnTo>
                <a:lnTo>
                  <a:pt x="1975" y="310"/>
                </a:lnTo>
                <a:lnTo>
                  <a:pt x="1898" y="260"/>
                </a:lnTo>
                <a:lnTo>
                  <a:pt x="1825" y="219"/>
                </a:lnTo>
                <a:lnTo>
                  <a:pt x="1765" y="180"/>
                </a:lnTo>
                <a:lnTo>
                  <a:pt x="1712" y="139"/>
                </a:lnTo>
                <a:lnTo>
                  <a:pt x="1670" y="102"/>
                </a:lnTo>
                <a:lnTo>
                  <a:pt x="1632" y="68"/>
                </a:lnTo>
                <a:lnTo>
                  <a:pt x="1604" y="35"/>
                </a:lnTo>
                <a:lnTo>
                  <a:pt x="1584" y="6"/>
                </a:lnTo>
                <a:lnTo>
                  <a:pt x="1580" y="0"/>
                </a:lnTo>
                <a:lnTo>
                  <a:pt x="1555" y="0"/>
                </a:lnTo>
                <a:lnTo>
                  <a:pt x="1576" y="73"/>
                </a:lnTo>
                <a:lnTo>
                  <a:pt x="1601" y="136"/>
                </a:lnTo>
                <a:lnTo>
                  <a:pt x="1633" y="190"/>
                </a:lnTo>
                <a:lnTo>
                  <a:pt x="1663" y="239"/>
                </a:lnTo>
                <a:lnTo>
                  <a:pt x="1696" y="279"/>
                </a:lnTo>
                <a:lnTo>
                  <a:pt x="1725" y="315"/>
                </a:lnTo>
                <a:lnTo>
                  <a:pt x="1759" y="346"/>
                </a:lnTo>
                <a:lnTo>
                  <a:pt x="1790" y="373"/>
                </a:lnTo>
                <a:lnTo>
                  <a:pt x="1820" y="398"/>
                </a:lnTo>
                <a:lnTo>
                  <a:pt x="1845" y="420"/>
                </a:lnTo>
                <a:lnTo>
                  <a:pt x="1866" y="442"/>
                </a:lnTo>
                <a:lnTo>
                  <a:pt x="1880" y="464"/>
                </a:lnTo>
                <a:lnTo>
                  <a:pt x="1891" y="486"/>
                </a:lnTo>
                <a:lnTo>
                  <a:pt x="1895" y="511"/>
                </a:lnTo>
                <a:lnTo>
                  <a:pt x="1890" y="538"/>
                </a:lnTo>
                <a:close/>
                <a:moveTo>
                  <a:pt x="1449" y="594"/>
                </a:moveTo>
                <a:lnTo>
                  <a:pt x="1456" y="590"/>
                </a:lnTo>
                <a:lnTo>
                  <a:pt x="1460" y="588"/>
                </a:lnTo>
                <a:lnTo>
                  <a:pt x="1466" y="586"/>
                </a:lnTo>
                <a:lnTo>
                  <a:pt x="1460" y="585"/>
                </a:lnTo>
                <a:lnTo>
                  <a:pt x="1456" y="588"/>
                </a:lnTo>
                <a:lnTo>
                  <a:pt x="1451" y="589"/>
                </a:lnTo>
                <a:lnTo>
                  <a:pt x="1449" y="594"/>
                </a:lnTo>
                <a:close/>
                <a:moveTo>
                  <a:pt x="1478" y="669"/>
                </a:moveTo>
                <a:lnTo>
                  <a:pt x="1502" y="667"/>
                </a:lnTo>
                <a:lnTo>
                  <a:pt x="1524" y="660"/>
                </a:lnTo>
                <a:lnTo>
                  <a:pt x="1544" y="645"/>
                </a:lnTo>
                <a:lnTo>
                  <a:pt x="1559" y="624"/>
                </a:lnTo>
                <a:lnTo>
                  <a:pt x="1570" y="599"/>
                </a:lnTo>
                <a:lnTo>
                  <a:pt x="1577" y="570"/>
                </a:lnTo>
                <a:lnTo>
                  <a:pt x="1580" y="531"/>
                </a:lnTo>
                <a:lnTo>
                  <a:pt x="1577" y="486"/>
                </a:lnTo>
                <a:lnTo>
                  <a:pt x="1567" y="422"/>
                </a:lnTo>
                <a:lnTo>
                  <a:pt x="1552" y="356"/>
                </a:lnTo>
                <a:lnTo>
                  <a:pt x="1531" y="288"/>
                </a:lnTo>
                <a:lnTo>
                  <a:pt x="1515" y="246"/>
                </a:lnTo>
                <a:lnTo>
                  <a:pt x="1504" y="203"/>
                </a:lnTo>
                <a:lnTo>
                  <a:pt x="1494" y="164"/>
                </a:lnTo>
                <a:lnTo>
                  <a:pt x="1484" y="127"/>
                </a:lnTo>
                <a:lnTo>
                  <a:pt x="1479" y="95"/>
                </a:lnTo>
                <a:lnTo>
                  <a:pt x="1472" y="69"/>
                </a:lnTo>
                <a:lnTo>
                  <a:pt x="1469" y="49"/>
                </a:lnTo>
                <a:lnTo>
                  <a:pt x="1467" y="36"/>
                </a:lnTo>
                <a:lnTo>
                  <a:pt x="1468" y="31"/>
                </a:lnTo>
                <a:lnTo>
                  <a:pt x="1466" y="27"/>
                </a:lnTo>
                <a:lnTo>
                  <a:pt x="1464" y="14"/>
                </a:lnTo>
                <a:lnTo>
                  <a:pt x="1463" y="0"/>
                </a:lnTo>
                <a:lnTo>
                  <a:pt x="1456" y="0"/>
                </a:lnTo>
                <a:lnTo>
                  <a:pt x="1457" y="16"/>
                </a:lnTo>
                <a:lnTo>
                  <a:pt x="1462" y="27"/>
                </a:lnTo>
                <a:lnTo>
                  <a:pt x="1462" y="32"/>
                </a:lnTo>
                <a:lnTo>
                  <a:pt x="1463" y="35"/>
                </a:lnTo>
                <a:lnTo>
                  <a:pt x="1464" y="49"/>
                </a:lnTo>
                <a:lnTo>
                  <a:pt x="1468" y="69"/>
                </a:lnTo>
                <a:lnTo>
                  <a:pt x="1474" y="96"/>
                </a:lnTo>
                <a:lnTo>
                  <a:pt x="1480" y="127"/>
                </a:lnTo>
                <a:lnTo>
                  <a:pt x="1490" y="164"/>
                </a:lnTo>
                <a:lnTo>
                  <a:pt x="1500" y="204"/>
                </a:lnTo>
                <a:lnTo>
                  <a:pt x="1512" y="247"/>
                </a:lnTo>
                <a:lnTo>
                  <a:pt x="1525" y="291"/>
                </a:lnTo>
                <a:lnTo>
                  <a:pt x="1547" y="358"/>
                </a:lnTo>
                <a:lnTo>
                  <a:pt x="1563" y="424"/>
                </a:lnTo>
                <a:lnTo>
                  <a:pt x="1574" y="486"/>
                </a:lnTo>
                <a:lnTo>
                  <a:pt x="1576" y="532"/>
                </a:lnTo>
                <a:lnTo>
                  <a:pt x="1572" y="569"/>
                </a:lnTo>
                <a:lnTo>
                  <a:pt x="1566" y="601"/>
                </a:lnTo>
                <a:lnTo>
                  <a:pt x="1556" y="619"/>
                </a:lnTo>
                <a:lnTo>
                  <a:pt x="1540" y="641"/>
                </a:lnTo>
                <a:lnTo>
                  <a:pt x="1521" y="654"/>
                </a:lnTo>
                <a:lnTo>
                  <a:pt x="1499" y="664"/>
                </a:lnTo>
                <a:lnTo>
                  <a:pt x="1478" y="664"/>
                </a:lnTo>
                <a:lnTo>
                  <a:pt x="1459" y="659"/>
                </a:lnTo>
                <a:lnTo>
                  <a:pt x="1442" y="651"/>
                </a:lnTo>
                <a:lnTo>
                  <a:pt x="1428" y="635"/>
                </a:lnTo>
                <a:lnTo>
                  <a:pt x="1420" y="618"/>
                </a:lnTo>
                <a:lnTo>
                  <a:pt x="1420" y="600"/>
                </a:lnTo>
                <a:lnTo>
                  <a:pt x="1422" y="598"/>
                </a:lnTo>
                <a:lnTo>
                  <a:pt x="1429" y="580"/>
                </a:lnTo>
                <a:lnTo>
                  <a:pt x="1445" y="570"/>
                </a:lnTo>
                <a:lnTo>
                  <a:pt x="1466" y="566"/>
                </a:lnTo>
                <a:lnTo>
                  <a:pt x="1480" y="571"/>
                </a:lnTo>
                <a:lnTo>
                  <a:pt x="1491" y="583"/>
                </a:lnTo>
                <a:lnTo>
                  <a:pt x="1493" y="600"/>
                </a:lnTo>
                <a:lnTo>
                  <a:pt x="1491" y="607"/>
                </a:lnTo>
                <a:lnTo>
                  <a:pt x="1487" y="613"/>
                </a:lnTo>
                <a:lnTo>
                  <a:pt x="1480" y="617"/>
                </a:lnTo>
                <a:lnTo>
                  <a:pt x="1473" y="621"/>
                </a:lnTo>
                <a:lnTo>
                  <a:pt x="1465" y="620"/>
                </a:lnTo>
                <a:lnTo>
                  <a:pt x="1460" y="618"/>
                </a:lnTo>
                <a:lnTo>
                  <a:pt x="1454" y="616"/>
                </a:lnTo>
                <a:lnTo>
                  <a:pt x="1451" y="612"/>
                </a:lnTo>
                <a:lnTo>
                  <a:pt x="1449" y="606"/>
                </a:lnTo>
                <a:lnTo>
                  <a:pt x="1449" y="600"/>
                </a:lnTo>
                <a:lnTo>
                  <a:pt x="1449" y="594"/>
                </a:lnTo>
                <a:lnTo>
                  <a:pt x="1449" y="595"/>
                </a:lnTo>
                <a:lnTo>
                  <a:pt x="1447" y="601"/>
                </a:lnTo>
                <a:lnTo>
                  <a:pt x="1446" y="607"/>
                </a:lnTo>
                <a:lnTo>
                  <a:pt x="1448" y="614"/>
                </a:lnTo>
                <a:lnTo>
                  <a:pt x="1453" y="620"/>
                </a:lnTo>
                <a:lnTo>
                  <a:pt x="1459" y="624"/>
                </a:lnTo>
                <a:lnTo>
                  <a:pt x="1465" y="625"/>
                </a:lnTo>
                <a:lnTo>
                  <a:pt x="1480" y="624"/>
                </a:lnTo>
                <a:lnTo>
                  <a:pt x="1490" y="614"/>
                </a:lnTo>
                <a:lnTo>
                  <a:pt x="1497" y="603"/>
                </a:lnTo>
                <a:lnTo>
                  <a:pt x="1493" y="584"/>
                </a:lnTo>
                <a:lnTo>
                  <a:pt x="1483" y="571"/>
                </a:lnTo>
                <a:lnTo>
                  <a:pt x="1466" y="565"/>
                </a:lnTo>
                <a:lnTo>
                  <a:pt x="1450" y="565"/>
                </a:lnTo>
                <a:lnTo>
                  <a:pt x="1435" y="573"/>
                </a:lnTo>
                <a:lnTo>
                  <a:pt x="1424" y="585"/>
                </a:lnTo>
                <a:lnTo>
                  <a:pt x="1419" y="597"/>
                </a:lnTo>
                <a:lnTo>
                  <a:pt x="1418" y="601"/>
                </a:lnTo>
                <a:lnTo>
                  <a:pt x="1419" y="600"/>
                </a:lnTo>
                <a:lnTo>
                  <a:pt x="1418" y="617"/>
                </a:lnTo>
                <a:lnTo>
                  <a:pt x="1426" y="637"/>
                </a:lnTo>
                <a:lnTo>
                  <a:pt x="1440" y="652"/>
                </a:lnTo>
                <a:lnTo>
                  <a:pt x="1458" y="663"/>
                </a:lnTo>
                <a:lnTo>
                  <a:pt x="1478" y="669"/>
                </a:lnTo>
                <a:close/>
                <a:moveTo>
                  <a:pt x="1891" y="704"/>
                </a:moveTo>
                <a:lnTo>
                  <a:pt x="1897" y="702"/>
                </a:lnTo>
                <a:lnTo>
                  <a:pt x="1912" y="701"/>
                </a:lnTo>
                <a:lnTo>
                  <a:pt x="1899" y="701"/>
                </a:lnTo>
                <a:lnTo>
                  <a:pt x="1891" y="704"/>
                </a:lnTo>
                <a:close/>
                <a:moveTo>
                  <a:pt x="1945" y="707"/>
                </a:moveTo>
                <a:lnTo>
                  <a:pt x="1920" y="701"/>
                </a:lnTo>
                <a:lnTo>
                  <a:pt x="1912" y="701"/>
                </a:lnTo>
                <a:lnTo>
                  <a:pt x="1922" y="701"/>
                </a:lnTo>
                <a:lnTo>
                  <a:pt x="1945" y="707"/>
                </a:lnTo>
                <a:close/>
                <a:moveTo>
                  <a:pt x="1686" y="815"/>
                </a:moveTo>
                <a:lnTo>
                  <a:pt x="1683" y="786"/>
                </a:lnTo>
                <a:lnTo>
                  <a:pt x="1693" y="733"/>
                </a:lnTo>
                <a:lnTo>
                  <a:pt x="1712" y="683"/>
                </a:lnTo>
                <a:lnTo>
                  <a:pt x="1739" y="645"/>
                </a:lnTo>
                <a:lnTo>
                  <a:pt x="1771" y="612"/>
                </a:lnTo>
                <a:lnTo>
                  <a:pt x="1811" y="589"/>
                </a:lnTo>
                <a:lnTo>
                  <a:pt x="1849" y="574"/>
                </a:lnTo>
                <a:lnTo>
                  <a:pt x="1879" y="608"/>
                </a:lnTo>
                <a:lnTo>
                  <a:pt x="1924" y="658"/>
                </a:lnTo>
                <a:lnTo>
                  <a:pt x="1931" y="665"/>
                </a:lnTo>
                <a:lnTo>
                  <a:pt x="1914" y="661"/>
                </a:lnTo>
                <a:lnTo>
                  <a:pt x="1886" y="659"/>
                </a:lnTo>
                <a:lnTo>
                  <a:pt x="1858" y="667"/>
                </a:lnTo>
                <a:lnTo>
                  <a:pt x="1833" y="679"/>
                </a:lnTo>
                <a:lnTo>
                  <a:pt x="1812" y="698"/>
                </a:lnTo>
                <a:lnTo>
                  <a:pt x="1792" y="722"/>
                </a:lnTo>
                <a:lnTo>
                  <a:pt x="1777" y="745"/>
                </a:lnTo>
                <a:lnTo>
                  <a:pt x="1766" y="773"/>
                </a:lnTo>
                <a:lnTo>
                  <a:pt x="1758" y="798"/>
                </a:lnTo>
                <a:lnTo>
                  <a:pt x="1702" y="810"/>
                </a:lnTo>
                <a:lnTo>
                  <a:pt x="1686" y="815"/>
                </a:lnTo>
                <a:close/>
                <a:moveTo>
                  <a:pt x="1978" y="828"/>
                </a:moveTo>
                <a:lnTo>
                  <a:pt x="1931" y="808"/>
                </a:lnTo>
                <a:lnTo>
                  <a:pt x="1875" y="794"/>
                </a:lnTo>
                <a:lnTo>
                  <a:pt x="1840" y="793"/>
                </a:lnTo>
                <a:lnTo>
                  <a:pt x="1838" y="778"/>
                </a:lnTo>
                <a:lnTo>
                  <a:pt x="1844" y="748"/>
                </a:lnTo>
                <a:lnTo>
                  <a:pt x="1859" y="725"/>
                </a:lnTo>
                <a:lnTo>
                  <a:pt x="1877" y="709"/>
                </a:lnTo>
                <a:lnTo>
                  <a:pt x="1891" y="704"/>
                </a:lnTo>
                <a:lnTo>
                  <a:pt x="1872" y="711"/>
                </a:lnTo>
                <a:lnTo>
                  <a:pt x="1855" y="727"/>
                </a:lnTo>
                <a:lnTo>
                  <a:pt x="1841" y="753"/>
                </a:lnTo>
                <a:lnTo>
                  <a:pt x="1837" y="782"/>
                </a:lnTo>
                <a:lnTo>
                  <a:pt x="1838" y="792"/>
                </a:lnTo>
                <a:lnTo>
                  <a:pt x="1819" y="792"/>
                </a:lnTo>
                <a:lnTo>
                  <a:pt x="1765" y="797"/>
                </a:lnTo>
                <a:lnTo>
                  <a:pt x="1771" y="776"/>
                </a:lnTo>
                <a:lnTo>
                  <a:pt x="1785" y="741"/>
                </a:lnTo>
                <a:lnTo>
                  <a:pt x="1809" y="710"/>
                </a:lnTo>
                <a:lnTo>
                  <a:pt x="1837" y="685"/>
                </a:lnTo>
                <a:lnTo>
                  <a:pt x="1864" y="673"/>
                </a:lnTo>
                <a:lnTo>
                  <a:pt x="1893" y="666"/>
                </a:lnTo>
                <a:lnTo>
                  <a:pt x="1924" y="667"/>
                </a:lnTo>
                <a:lnTo>
                  <a:pt x="1937" y="671"/>
                </a:lnTo>
                <a:lnTo>
                  <a:pt x="1974" y="706"/>
                </a:lnTo>
                <a:lnTo>
                  <a:pt x="2012" y="740"/>
                </a:lnTo>
                <a:lnTo>
                  <a:pt x="2012" y="740"/>
                </a:lnTo>
                <a:lnTo>
                  <a:pt x="2016" y="764"/>
                </a:lnTo>
                <a:lnTo>
                  <a:pt x="2009" y="788"/>
                </a:lnTo>
                <a:lnTo>
                  <a:pt x="1997" y="809"/>
                </a:lnTo>
                <a:lnTo>
                  <a:pt x="1981" y="826"/>
                </a:lnTo>
                <a:lnTo>
                  <a:pt x="1978" y="828"/>
                </a:lnTo>
                <a:close/>
                <a:moveTo>
                  <a:pt x="1928" y="886"/>
                </a:moveTo>
                <a:lnTo>
                  <a:pt x="1897" y="875"/>
                </a:lnTo>
                <a:lnTo>
                  <a:pt x="1867" y="853"/>
                </a:lnTo>
                <a:lnTo>
                  <a:pt x="1851" y="832"/>
                </a:lnTo>
                <a:lnTo>
                  <a:pt x="1841" y="806"/>
                </a:lnTo>
                <a:lnTo>
                  <a:pt x="1841" y="801"/>
                </a:lnTo>
                <a:lnTo>
                  <a:pt x="1853" y="800"/>
                </a:lnTo>
                <a:lnTo>
                  <a:pt x="1906" y="810"/>
                </a:lnTo>
                <a:lnTo>
                  <a:pt x="1958" y="826"/>
                </a:lnTo>
                <a:lnTo>
                  <a:pt x="1969" y="832"/>
                </a:lnTo>
                <a:lnTo>
                  <a:pt x="1960" y="836"/>
                </a:lnTo>
                <a:lnTo>
                  <a:pt x="1938" y="837"/>
                </a:lnTo>
                <a:lnTo>
                  <a:pt x="1916" y="833"/>
                </a:lnTo>
                <a:lnTo>
                  <a:pt x="1895" y="814"/>
                </a:lnTo>
                <a:lnTo>
                  <a:pt x="1898" y="817"/>
                </a:lnTo>
                <a:lnTo>
                  <a:pt x="1898" y="820"/>
                </a:lnTo>
                <a:lnTo>
                  <a:pt x="1919" y="837"/>
                </a:lnTo>
                <a:lnTo>
                  <a:pt x="1942" y="844"/>
                </a:lnTo>
                <a:lnTo>
                  <a:pt x="1965" y="841"/>
                </a:lnTo>
                <a:lnTo>
                  <a:pt x="1976" y="835"/>
                </a:lnTo>
                <a:lnTo>
                  <a:pt x="2007" y="853"/>
                </a:lnTo>
                <a:lnTo>
                  <a:pt x="2023" y="865"/>
                </a:lnTo>
                <a:lnTo>
                  <a:pt x="1996" y="877"/>
                </a:lnTo>
                <a:lnTo>
                  <a:pt x="1963" y="886"/>
                </a:lnTo>
                <a:lnTo>
                  <a:pt x="1928" y="886"/>
                </a:lnTo>
                <a:close/>
                <a:moveTo>
                  <a:pt x="1854" y="1724"/>
                </a:moveTo>
                <a:lnTo>
                  <a:pt x="1844" y="1718"/>
                </a:lnTo>
                <a:lnTo>
                  <a:pt x="1855" y="1720"/>
                </a:lnTo>
                <a:lnTo>
                  <a:pt x="1854" y="1724"/>
                </a:lnTo>
                <a:close/>
                <a:moveTo>
                  <a:pt x="1891" y="1954"/>
                </a:moveTo>
                <a:lnTo>
                  <a:pt x="1871" y="1941"/>
                </a:lnTo>
                <a:lnTo>
                  <a:pt x="1825" y="1923"/>
                </a:lnTo>
                <a:lnTo>
                  <a:pt x="1775" y="1912"/>
                </a:lnTo>
                <a:lnTo>
                  <a:pt x="1726" y="1907"/>
                </a:lnTo>
                <a:lnTo>
                  <a:pt x="1674" y="1910"/>
                </a:lnTo>
                <a:lnTo>
                  <a:pt x="1624" y="1919"/>
                </a:lnTo>
                <a:lnTo>
                  <a:pt x="1572" y="1934"/>
                </a:lnTo>
                <a:lnTo>
                  <a:pt x="1555" y="1941"/>
                </a:lnTo>
                <a:lnTo>
                  <a:pt x="1554" y="1940"/>
                </a:lnTo>
                <a:lnTo>
                  <a:pt x="1546" y="1931"/>
                </a:lnTo>
                <a:lnTo>
                  <a:pt x="1583" y="1917"/>
                </a:lnTo>
                <a:lnTo>
                  <a:pt x="1618" y="1904"/>
                </a:lnTo>
                <a:lnTo>
                  <a:pt x="1665" y="1896"/>
                </a:lnTo>
                <a:lnTo>
                  <a:pt x="1706" y="1894"/>
                </a:lnTo>
                <a:lnTo>
                  <a:pt x="1738" y="1895"/>
                </a:lnTo>
                <a:lnTo>
                  <a:pt x="1760" y="1897"/>
                </a:lnTo>
                <a:lnTo>
                  <a:pt x="1773" y="1900"/>
                </a:lnTo>
                <a:lnTo>
                  <a:pt x="1800" y="1901"/>
                </a:lnTo>
                <a:lnTo>
                  <a:pt x="1825" y="1898"/>
                </a:lnTo>
                <a:lnTo>
                  <a:pt x="1850" y="1891"/>
                </a:lnTo>
                <a:lnTo>
                  <a:pt x="1862" y="1884"/>
                </a:lnTo>
                <a:lnTo>
                  <a:pt x="1876" y="1924"/>
                </a:lnTo>
                <a:lnTo>
                  <a:pt x="1891" y="1954"/>
                </a:lnTo>
                <a:close/>
                <a:moveTo>
                  <a:pt x="1491" y="2425"/>
                </a:moveTo>
                <a:lnTo>
                  <a:pt x="1492" y="2414"/>
                </a:lnTo>
                <a:lnTo>
                  <a:pt x="1504" y="2361"/>
                </a:lnTo>
                <a:lnTo>
                  <a:pt x="1491" y="2415"/>
                </a:lnTo>
                <a:lnTo>
                  <a:pt x="1491" y="2425"/>
                </a:lnTo>
                <a:close/>
                <a:moveTo>
                  <a:pt x="1498" y="2522"/>
                </a:moveTo>
                <a:lnTo>
                  <a:pt x="1490" y="2471"/>
                </a:lnTo>
                <a:lnTo>
                  <a:pt x="1491" y="2425"/>
                </a:lnTo>
                <a:lnTo>
                  <a:pt x="1489" y="2467"/>
                </a:lnTo>
                <a:lnTo>
                  <a:pt x="1497" y="2519"/>
                </a:lnTo>
                <a:lnTo>
                  <a:pt x="1498" y="2522"/>
                </a:lnTo>
                <a:close/>
                <a:moveTo>
                  <a:pt x="1804" y="2644"/>
                </a:moveTo>
                <a:lnTo>
                  <a:pt x="1856" y="2640"/>
                </a:lnTo>
                <a:lnTo>
                  <a:pt x="1910" y="2631"/>
                </a:lnTo>
                <a:lnTo>
                  <a:pt x="1959" y="2611"/>
                </a:lnTo>
                <a:lnTo>
                  <a:pt x="2007" y="2583"/>
                </a:lnTo>
                <a:lnTo>
                  <a:pt x="2043" y="2556"/>
                </a:lnTo>
                <a:lnTo>
                  <a:pt x="2043" y="2548"/>
                </a:lnTo>
                <a:lnTo>
                  <a:pt x="2002" y="2578"/>
                </a:lnTo>
                <a:lnTo>
                  <a:pt x="1953" y="2606"/>
                </a:lnTo>
                <a:lnTo>
                  <a:pt x="1899" y="2627"/>
                </a:lnTo>
                <a:lnTo>
                  <a:pt x="1843" y="2637"/>
                </a:lnTo>
                <a:lnTo>
                  <a:pt x="1787" y="2638"/>
                </a:lnTo>
                <a:lnTo>
                  <a:pt x="1736" y="2626"/>
                </a:lnTo>
                <a:lnTo>
                  <a:pt x="1688" y="2605"/>
                </a:lnTo>
                <a:lnTo>
                  <a:pt x="1649" y="2574"/>
                </a:lnTo>
                <a:lnTo>
                  <a:pt x="1615" y="2536"/>
                </a:lnTo>
                <a:lnTo>
                  <a:pt x="1586" y="2492"/>
                </a:lnTo>
                <a:lnTo>
                  <a:pt x="1568" y="2445"/>
                </a:lnTo>
                <a:lnTo>
                  <a:pt x="1556" y="2394"/>
                </a:lnTo>
                <a:lnTo>
                  <a:pt x="1557" y="2344"/>
                </a:lnTo>
                <a:lnTo>
                  <a:pt x="1565" y="2293"/>
                </a:lnTo>
                <a:lnTo>
                  <a:pt x="1588" y="2244"/>
                </a:lnTo>
                <a:lnTo>
                  <a:pt x="1563" y="2294"/>
                </a:lnTo>
                <a:lnTo>
                  <a:pt x="1556" y="2347"/>
                </a:lnTo>
                <a:lnTo>
                  <a:pt x="1554" y="2400"/>
                </a:lnTo>
                <a:lnTo>
                  <a:pt x="1566" y="2454"/>
                </a:lnTo>
                <a:lnTo>
                  <a:pt x="1588" y="2503"/>
                </a:lnTo>
                <a:lnTo>
                  <a:pt x="1619" y="2547"/>
                </a:lnTo>
                <a:lnTo>
                  <a:pt x="1654" y="2584"/>
                </a:lnTo>
                <a:lnTo>
                  <a:pt x="1700" y="2616"/>
                </a:lnTo>
                <a:lnTo>
                  <a:pt x="1749" y="2635"/>
                </a:lnTo>
                <a:lnTo>
                  <a:pt x="1804" y="2644"/>
                </a:lnTo>
                <a:close/>
                <a:moveTo>
                  <a:pt x="1811" y="2792"/>
                </a:moveTo>
                <a:lnTo>
                  <a:pt x="1868" y="2787"/>
                </a:lnTo>
                <a:lnTo>
                  <a:pt x="1927" y="2774"/>
                </a:lnTo>
                <a:lnTo>
                  <a:pt x="1982" y="2749"/>
                </a:lnTo>
                <a:lnTo>
                  <a:pt x="2034" y="2719"/>
                </a:lnTo>
                <a:lnTo>
                  <a:pt x="2043" y="2712"/>
                </a:lnTo>
                <a:lnTo>
                  <a:pt x="2043" y="2702"/>
                </a:lnTo>
                <a:lnTo>
                  <a:pt x="2022" y="2719"/>
                </a:lnTo>
                <a:lnTo>
                  <a:pt x="1968" y="2749"/>
                </a:lnTo>
                <a:lnTo>
                  <a:pt x="1908" y="2771"/>
                </a:lnTo>
                <a:lnTo>
                  <a:pt x="1844" y="2784"/>
                </a:lnTo>
                <a:lnTo>
                  <a:pt x="1793" y="2786"/>
                </a:lnTo>
                <a:lnTo>
                  <a:pt x="1740" y="2774"/>
                </a:lnTo>
                <a:lnTo>
                  <a:pt x="1691" y="2757"/>
                </a:lnTo>
                <a:lnTo>
                  <a:pt x="1645" y="2733"/>
                </a:lnTo>
                <a:lnTo>
                  <a:pt x="1604" y="2699"/>
                </a:lnTo>
                <a:lnTo>
                  <a:pt x="1567" y="2660"/>
                </a:lnTo>
                <a:lnTo>
                  <a:pt x="1537" y="2616"/>
                </a:lnTo>
                <a:lnTo>
                  <a:pt x="1512" y="2569"/>
                </a:lnTo>
                <a:lnTo>
                  <a:pt x="1498" y="2522"/>
                </a:lnTo>
                <a:lnTo>
                  <a:pt x="1498" y="2524"/>
                </a:lnTo>
                <a:lnTo>
                  <a:pt x="1514" y="2577"/>
                </a:lnTo>
                <a:lnTo>
                  <a:pt x="1539" y="2626"/>
                </a:lnTo>
                <a:lnTo>
                  <a:pt x="1572" y="2672"/>
                </a:lnTo>
                <a:lnTo>
                  <a:pt x="1612" y="2710"/>
                </a:lnTo>
                <a:lnTo>
                  <a:pt x="1656" y="2743"/>
                </a:lnTo>
                <a:lnTo>
                  <a:pt x="1703" y="2768"/>
                </a:lnTo>
                <a:lnTo>
                  <a:pt x="1755" y="2785"/>
                </a:lnTo>
                <a:lnTo>
                  <a:pt x="1811" y="2792"/>
                </a:lnTo>
                <a:close/>
                <a:moveTo>
                  <a:pt x="854" y="3179"/>
                </a:moveTo>
                <a:lnTo>
                  <a:pt x="860" y="3178"/>
                </a:lnTo>
                <a:lnTo>
                  <a:pt x="857" y="3178"/>
                </a:lnTo>
                <a:lnTo>
                  <a:pt x="854" y="3179"/>
                </a:lnTo>
                <a:close/>
                <a:moveTo>
                  <a:pt x="790" y="3232"/>
                </a:moveTo>
                <a:lnTo>
                  <a:pt x="805" y="3208"/>
                </a:lnTo>
                <a:lnTo>
                  <a:pt x="830" y="3188"/>
                </a:lnTo>
                <a:lnTo>
                  <a:pt x="854" y="3179"/>
                </a:lnTo>
                <a:lnTo>
                  <a:pt x="847" y="3180"/>
                </a:lnTo>
                <a:lnTo>
                  <a:pt x="822" y="3191"/>
                </a:lnTo>
                <a:lnTo>
                  <a:pt x="804" y="3208"/>
                </a:lnTo>
                <a:lnTo>
                  <a:pt x="791" y="3230"/>
                </a:lnTo>
                <a:lnTo>
                  <a:pt x="790" y="3232"/>
                </a:lnTo>
                <a:close/>
                <a:moveTo>
                  <a:pt x="790" y="3234"/>
                </a:moveTo>
                <a:lnTo>
                  <a:pt x="790" y="3232"/>
                </a:lnTo>
                <a:lnTo>
                  <a:pt x="790" y="3233"/>
                </a:lnTo>
                <a:lnTo>
                  <a:pt x="790" y="3234"/>
                </a:lnTo>
                <a:close/>
                <a:moveTo>
                  <a:pt x="787" y="3257"/>
                </a:moveTo>
                <a:lnTo>
                  <a:pt x="790" y="3234"/>
                </a:lnTo>
                <a:lnTo>
                  <a:pt x="786" y="3249"/>
                </a:lnTo>
                <a:lnTo>
                  <a:pt x="787" y="3257"/>
                </a:lnTo>
                <a:close/>
                <a:moveTo>
                  <a:pt x="787" y="3258"/>
                </a:moveTo>
                <a:lnTo>
                  <a:pt x="787" y="3257"/>
                </a:lnTo>
                <a:lnTo>
                  <a:pt x="787" y="3257"/>
                </a:lnTo>
                <a:lnTo>
                  <a:pt x="787" y="3258"/>
                </a:lnTo>
                <a:close/>
                <a:moveTo>
                  <a:pt x="1045" y="3294"/>
                </a:moveTo>
                <a:lnTo>
                  <a:pt x="1043" y="3289"/>
                </a:lnTo>
                <a:lnTo>
                  <a:pt x="1042" y="3274"/>
                </a:lnTo>
                <a:lnTo>
                  <a:pt x="1041" y="3275"/>
                </a:lnTo>
                <a:lnTo>
                  <a:pt x="1042" y="3290"/>
                </a:lnTo>
                <a:lnTo>
                  <a:pt x="1045" y="3294"/>
                </a:lnTo>
                <a:close/>
                <a:moveTo>
                  <a:pt x="807" y="3295"/>
                </a:moveTo>
                <a:lnTo>
                  <a:pt x="797" y="3280"/>
                </a:lnTo>
                <a:lnTo>
                  <a:pt x="787" y="3258"/>
                </a:lnTo>
                <a:lnTo>
                  <a:pt x="790" y="3271"/>
                </a:lnTo>
                <a:lnTo>
                  <a:pt x="801" y="3289"/>
                </a:lnTo>
                <a:lnTo>
                  <a:pt x="807" y="3295"/>
                </a:lnTo>
                <a:close/>
                <a:moveTo>
                  <a:pt x="815" y="3301"/>
                </a:moveTo>
                <a:lnTo>
                  <a:pt x="807" y="3295"/>
                </a:lnTo>
                <a:lnTo>
                  <a:pt x="810" y="3299"/>
                </a:lnTo>
                <a:lnTo>
                  <a:pt x="815" y="3301"/>
                </a:lnTo>
                <a:close/>
                <a:moveTo>
                  <a:pt x="831" y="3309"/>
                </a:moveTo>
                <a:lnTo>
                  <a:pt x="815" y="3301"/>
                </a:lnTo>
                <a:lnTo>
                  <a:pt x="817" y="3303"/>
                </a:lnTo>
                <a:lnTo>
                  <a:pt x="831" y="3309"/>
                </a:lnTo>
                <a:close/>
                <a:moveTo>
                  <a:pt x="1062" y="3310"/>
                </a:moveTo>
                <a:lnTo>
                  <a:pt x="1051" y="3301"/>
                </a:lnTo>
                <a:lnTo>
                  <a:pt x="1045" y="3294"/>
                </a:lnTo>
                <a:lnTo>
                  <a:pt x="1048" y="3300"/>
                </a:lnTo>
                <a:lnTo>
                  <a:pt x="1062" y="3310"/>
                </a:lnTo>
                <a:close/>
                <a:moveTo>
                  <a:pt x="834" y="3310"/>
                </a:moveTo>
                <a:lnTo>
                  <a:pt x="831" y="3309"/>
                </a:lnTo>
                <a:lnTo>
                  <a:pt x="833" y="3310"/>
                </a:lnTo>
                <a:lnTo>
                  <a:pt x="834" y="3310"/>
                </a:lnTo>
                <a:close/>
                <a:moveTo>
                  <a:pt x="857" y="3312"/>
                </a:moveTo>
                <a:lnTo>
                  <a:pt x="834" y="3310"/>
                </a:lnTo>
                <a:lnTo>
                  <a:pt x="835" y="3311"/>
                </a:lnTo>
                <a:lnTo>
                  <a:pt x="857" y="3312"/>
                </a:lnTo>
                <a:close/>
                <a:moveTo>
                  <a:pt x="854" y="3395"/>
                </a:moveTo>
                <a:lnTo>
                  <a:pt x="822" y="3387"/>
                </a:lnTo>
                <a:lnTo>
                  <a:pt x="793" y="3375"/>
                </a:lnTo>
                <a:lnTo>
                  <a:pt x="770" y="3354"/>
                </a:lnTo>
                <a:lnTo>
                  <a:pt x="749" y="3329"/>
                </a:lnTo>
                <a:lnTo>
                  <a:pt x="738" y="3298"/>
                </a:lnTo>
                <a:lnTo>
                  <a:pt x="734" y="3260"/>
                </a:lnTo>
                <a:lnTo>
                  <a:pt x="738" y="3227"/>
                </a:lnTo>
                <a:lnTo>
                  <a:pt x="750" y="3193"/>
                </a:lnTo>
                <a:lnTo>
                  <a:pt x="768" y="3165"/>
                </a:lnTo>
                <a:lnTo>
                  <a:pt x="794" y="3141"/>
                </a:lnTo>
                <a:lnTo>
                  <a:pt x="823" y="3122"/>
                </a:lnTo>
                <a:lnTo>
                  <a:pt x="857" y="3112"/>
                </a:lnTo>
                <a:lnTo>
                  <a:pt x="909" y="3103"/>
                </a:lnTo>
                <a:lnTo>
                  <a:pt x="962" y="3106"/>
                </a:lnTo>
                <a:lnTo>
                  <a:pt x="1014" y="3117"/>
                </a:lnTo>
                <a:lnTo>
                  <a:pt x="1067" y="3136"/>
                </a:lnTo>
                <a:lnTo>
                  <a:pt x="1123" y="3163"/>
                </a:lnTo>
                <a:lnTo>
                  <a:pt x="1182" y="3201"/>
                </a:lnTo>
                <a:lnTo>
                  <a:pt x="1186" y="3204"/>
                </a:lnTo>
                <a:lnTo>
                  <a:pt x="1167" y="3194"/>
                </a:lnTo>
                <a:lnTo>
                  <a:pt x="1130" y="3182"/>
                </a:lnTo>
                <a:lnTo>
                  <a:pt x="1099" y="3177"/>
                </a:lnTo>
                <a:lnTo>
                  <a:pt x="1071" y="3180"/>
                </a:lnTo>
                <a:lnTo>
                  <a:pt x="1046" y="3185"/>
                </a:lnTo>
                <a:lnTo>
                  <a:pt x="1025" y="3195"/>
                </a:lnTo>
                <a:lnTo>
                  <a:pt x="1008" y="3208"/>
                </a:lnTo>
                <a:lnTo>
                  <a:pt x="997" y="3222"/>
                </a:lnTo>
                <a:lnTo>
                  <a:pt x="986" y="3243"/>
                </a:lnTo>
                <a:lnTo>
                  <a:pt x="980" y="3267"/>
                </a:lnTo>
                <a:lnTo>
                  <a:pt x="971" y="3244"/>
                </a:lnTo>
                <a:lnTo>
                  <a:pt x="954" y="3223"/>
                </a:lnTo>
                <a:lnTo>
                  <a:pt x="950" y="3221"/>
                </a:lnTo>
                <a:lnTo>
                  <a:pt x="948" y="3217"/>
                </a:lnTo>
                <a:lnTo>
                  <a:pt x="925" y="3194"/>
                </a:lnTo>
                <a:lnTo>
                  <a:pt x="896" y="3181"/>
                </a:lnTo>
                <a:lnTo>
                  <a:pt x="871" y="3176"/>
                </a:lnTo>
                <a:lnTo>
                  <a:pt x="860" y="3178"/>
                </a:lnTo>
                <a:lnTo>
                  <a:pt x="888" y="3179"/>
                </a:lnTo>
                <a:lnTo>
                  <a:pt x="917" y="3191"/>
                </a:lnTo>
                <a:lnTo>
                  <a:pt x="939" y="3210"/>
                </a:lnTo>
                <a:lnTo>
                  <a:pt x="942" y="3215"/>
                </a:lnTo>
                <a:lnTo>
                  <a:pt x="931" y="3207"/>
                </a:lnTo>
                <a:lnTo>
                  <a:pt x="903" y="3200"/>
                </a:lnTo>
                <a:lnTo>
                  <a:pt x="874" y="3201"/>
                </a:lnTo>
                <a:lnTo>
                  <a:pt x="852" y="3209"/>
                </a:lnTo>
                <a:lnTo>
                  <a:pt x="834" y="3223"/>
                </a:lnTo>
                <a:lnTo>
                  <a:pt x="824" y="3243"/>
                </a:lnTo>
                <a:lnTo>
                  <a:pt x="817" y="3266"/>
                </a:lnTo>
                <a:lnTo>
                  <a:pt x="820" y="3290"/>
                </a:lnTo>
                <a:lnTo>
                  <a:pt x="819" y="3262"/>
                </a:lnTo>
                <a:lnTo>
                  <a:pt x="827" y="3240"/>
                </a:lnTo>
                <a:lnTo>
                  <a:pt x="844" y="3222"/>
                </a:lnTo>
                <a:lnTo>
                  <a:pt x="868" y="3213"/>
                </a:lnTo>
                <a:lnTo>
                  <a:pt x="893" y="3210"/>
                </a:lnTo>
                <a:lnTo>
                  <a:pt x="916" y="3216"/>
                </a:lnTo>
                <a:lnTo>
                  <a:pt x="938" y="3230"/>
                </a:lnTo>
                <a:lnTo>
                  <a:pt x="952" y="3250"/>
                </a:lnTo>
                <a:lnTo>
                  <a:pt x="963" y="3273"/>
                </a:lnTo>
                <a:lnTo>
                  <a:pt x="964" y="3303"/>
                </a:lnTo>
                <a:lnTo>
                  <a:pt x="957" y="3334"/>
                </a:lnTo>
                <a:lnTo>
                  <a:pt x="939" y="3360"/>
                </a:lnTo>
                <a:lnTo>
                  <a:pt x="916" y="3380"/>
                </a:lnTo>
                <a:lnTo>
                  <a:pt x="886" y="3393"/>
                </a:lnTo>
                <a:lnTo>
                  <a:pt x="854" y="3395"/>
                </a:lnTo>
                <a:close/>
                <a:moveTo>
                  <a:pt x="843" y="3417"/>
                </a:moveTo>
                <a:lnTo>
                  <a:pt x="809" y="3413"/>
                </a:lnTo>
                <a:lnTo>
                  <a:pt x="775" y="3402"/>
                </a:lnTo>
                <a:lnTo>
                  <a:pt x="746" y="3387"/>
                </a:lnTo>
                <a:lnTo>
                  <a:pt x="720" y="3366"/>
                </a:lnTo>
                <a:lnTo>
                  <a:pt x="706" y="3349"/>
                </a:lnTo>
                <a:lnTo>
                  <a:pt x="696" y="3331"/>
                </a:lnTo>
                <a:lnTo>
                  <a:pt x="687" y="3318"/>
                </a:lnTo>
                <a:lnTo>
                  <a:pt x="677" y="3299"/>
                </a:lnTo>
                <a:lnTo>
                  <a:pt x="668" y="3257"/>
                </a:lnTo>
                <a:lnTo>
                  <a:pt x="671" y="3219"/>
                </a:lnTo>
                <a:lnTo>
                  <a:pt x="679" y="3180"/>
                </a:lnTo>
                <a:lnTo>
                  <a:pt x="695" y="3145"/>
                </a:lnTo>
                <a:lnTo>
                  <a:pt x="707" y="3127"/>
                </a:lnTo>
                <a:lnTo>
                  <a:pt x="725" y="3108"/>
                </a:lnTo>
                <a:lnTo>
                  <a:pt x="748" y="3089"/>
                </a:lnTo>
                <a:lnTo>
                  <a:pt x="777" y="3074"/>
                </a:lnTo>
                <a:lnTo>
                  <a:pt x="808" y="3062"/>
                </a:lnTo>
                <a:lnTo>
                  <a:pt x="845" y="3053"/>
                </a:lnTo>
                <a:lnTo>
                  <a:pt x="883" y="3049"/>
                </a:lnTo>
                <a:lnTo>
                  <a:pt x="927" y="3050"/>
                </a:lnTo>
                <a:lnTo>
                  <a:pt x="973" y="3056"/>
                </a:lnTo>
                <a:lnTo>
                  <a:pt x="1022" y="3069"/>
                </a:lnTo>
                <a:lnTo>
                  <a:pt x="1071" y="3091"/>
                </a:lnTo>
                <a:lnTo>
                  <a:pt x="1093" y="3104"/>
                </a:lnTo>
                <a:lnTo>
                  <a:pt x="1112" y="3117"/>
                </a:lnTo>
                <a:lnTo>
                  <a:pt x="1183" y="3172"/>
                </a:lnTo>
                <a:lnTo>
                  <a:pt x="1205" y="3198"/>
                </a:lnTo>
                <a:lnTo>
                  <a:pt x="1184" y="3181"/>
                </a:lnTo>
                <a:lnTo>
                  <a:pt x="1133" y="3147"/>
                </a:lnTo>
                <a:lnTo>
                  <a:pt x="1085" y="3121"/>
                </a:lnTo>
                <a:lnTo>
                  <a:pt x="1043" y="3103"/>
                </a:lnTo>
                <a:lnTo>
                  <a:pt x="1002" y="3092"/>
                </a:lnTo>
                <a:lnTo>
                  <a:pt x="965" y="3085"/>
                </a:lnTo>
                <a:lnTo>
                  <a:pt x="937" y="3081"/>
                </a:lnTo>
                <a:lnTo>
                  <a:pt x="910" y="3081"/>
                </a:lnTo>
                <a:lnTo>
                  <a:pt x="890" y="3082"/>
                </a:lnTo>
                <a:lnTo>
                  <a:pt x="875" y="3086"/>
                </a:lnTo>
                <a:lnTo>
                  <a:pt x="866" y="3086"/>
                </a:lnTo>
                <a:lnTo>
                  <a:pt x="862" y="3086"/>
                </a:lnTo>
                <a:lnTo>
                  <a:pt x="823" y="3100"/>
                </a:lnTo>
                <a:lnTo>
                  <a:pt x="791" y="3120"/>
                </a:lnTo>
                <a:lnTo>
                  <a:pt x="762" y="3148"/>
                </a:lnTo>
                <a:lnTo>
                  <a:pt x="741" y="3182"/>
                </a:lnTo>
                <a:lnTo>
                  <a:pt x="728" y="3219"/>
                </a:lnTo>
                <a:lnTo>
                  <a:pt x="723" y="3256"/>
                </a:lnTo>
                <a:lnTo>
                  <a:pt x="727" y="3297"/>
                </a:lnTo>
                <a:lnTo>
                  <a:pt x="741" y="3334"/>
                </a:lnTo>
                <a:lnTo>
                  <a:pt x="762" y="3364"/>
                </a:lnTo>
                <a:lnTo>
                  <a:pt x="789" y="3386"/>
                </a:lnTo>
                <a:lnTo>
                  <a:pt x="822" y="3403"/>
                </a:lnTo>
                <a:lnTo>
                  <a:pt x="858" y="3409"/>
                </a:lnTo>
                <a:lnTo>
                  <a:pt x="881" y="3407"/>
                </a:lnTo>
                <a:lnTo>
                  <a:pt x="876" y="3409"/>
                </a:lnTo>
                <a:lnTo>
                  <a:pt x="843" y="3417"/>
                </a:lnTo>
                <a:close/>
                <a:moveTo>
                  <a:pt x="341" y="3491"/>
                </a:moveTo>
                <a:lnTo>
                  <a:pt x="330" y="3479"/>
                </a:lnTo>
                <a:lnTo>
                  <a:pt x="332" y="3482"/>
                </a:lnTo>
                <a:lnTo>
                  <a:pt x="341" y="3491"/>
                </a:lnTo>
                <a:close/>
                <a:moveTo>
                  <a:pt x="420" y="3547"/>
                </a:moveTo>
                <a:lnTo>
                  <a:pt x="387" y="3532"/>
                </a:lnTo>
                <a:lnTo>
                  <a:pt x="359" y="3509"/>
                </a:lnTo>
                <a:lnTo>
                  <a:pt x="341" y="3491"/>
                </a:lnTo>
                <a:lnTo>
                  <a:pt x="355" y="3508"/>
                </a:lnTo>
                <a:lnTo>
                  <a:pt x="384" y="3531"/>
                </a:lnTo>
                <a:lnTo>
                  <a:pt x="420" y="3547"/>
                </a:lnTo>
                <a:lnTo>
                  <a:pt x="420" y="3547"/>
                </a:lnTo>
                <a:close/>
                <a:moveTo>
                  <a:pt x="459" y="3552"/>
                </a:moveTo>
                <a:lnTo>
                  <a:pt x="420" y="3547"/>
                </a:lnTo>
                <a:lnTo>
                  <a:pt x="421" y="3548"/>
                </a:lnTo>
                <a:lnTo>
                  <a:pt x="459" y="3552"/>
                </a:lnTo>
                <a:close/>
                <a:moveTo>
                  <a:pt x="1303" y="3783"/>
                </a:moveTo>
                <a:lnTo>
                  <a:pt x="1326" y="3781"/>
                </a:lnTo>
                <a:lnTo>
                  <a:pt x="1340" y="3772"/>
                </a:lnTo>
                <a:lnTo>
                  <a:pt x="1352" y="3757"/>
                </a:lnTo>
                <a:lnTo>
                  <a:pt x="1357" y="3743"/>
                </a:lnTo>
                <a:lnTo>
                  <a:pt x="1357" y="3724"/>
                </a:lnTo>
                <a:lnTo>
                  <a:pt x="1349" y="3708"/>
                </a:lnTo>
                <a:lnTo>
                  <a:pt x="1335" y="3697"/>
                </a:lnTo>
                <a:lnTo>
                  <a:pt x="1317" y="3692"/>
                </a:lnTo>
                <a:lnTo>
                  <a:pt x="1309" y="3694"/>
                </a:lnTo>
                <a:lnTo>
                  <a:pt x="1302" y="3697"/>
                </a:lnTo>
                <a:lnTo>
                  <a:pt x="1297" y="3702"/>
                </a:lnTo>
                <a:lnTo>
                  <a:pt x="1292" y="3707"/>
                </a:lnTo>
                <a:lnTo>
                  <a:pt x="1288" y="3713"/>
                </a:lnTo>
                <a:lnTo>
                  <a:pt x="1286" y="3719"/>
                </a:lnTo>
                <a:lnTo>
                  <a:pt x="1288" y="3727"/>
                </a:lnTo>
                <a:lnTo>
                  <a:pt x="1289" y="3734"/>
                </a:lnTo>
                <a:lnTo>
                  <a:pt x="1293" y="3740"/>
                </a:lnTo>
                <a:lnTo>
                  <a:pt x="1297" y="3742"/>
                </a:lnTo>
                <a:lnTo>
                  <a:pt x="1302" y="3745"/>
                </a:lnTo>
                <a:lnTo>
                  <a:pt x="1308" y="3746"/>
                </a:lnTo>
                <a:lnTo>
                  <a:pt x="1312" y="3744"/>
                </a:lnTo>
                <a:lnTo>
                  <a:pt x="1317" y="3743"/>
                </a:lnTo>
                <a:lnTo>
                  <a:pt x="1323" y="3740"/>
                </a:lnTo>
                <a:lnTo>
                  <a:pt x="1327" y="3735"/>
                </a:lnTo>
                <a:lnTo>
                  <a:pt x="1327" y="3732"/>
                </a:lnTo>
                <a:lnTo>
                  <a:pt x="1328" y="3726"/>
                </a:lnTo>
                <a:lnTo>
                  <a:pt x="1326" y="3722"/>
                </a:lnTo>
                <a:lnTo>
                  <a:pt x="1327" y="3721"/>
                </a:lnTo>
                <a:lnTo>
                  <a:pt x="1330" y="3720"/>
                </a:lnTo>
                <a:lnTo>
                  <a:pt x="1332" y="3721"/>
                </a:lnTo>
                <a:lnTo>
                  <a:pt x="1333" y="3721"/>
                </a:lnTo>
                <a:lnTo>
                  <a:pt x="1342" y="3733"/>
                </a:lnTo>
                <a:lnTo>
                  <a:pt x="1342" y="3745"/>
                </a:lnTo>
                <a:lnTo>
                  <a:pt x="1337" y="3758"/>
                </a:lnTo>
                <a:lnTo>
                  <a:pt x="1326" y="3767"/>
                </a:lnTo>
                <a:lnTo>
                  <a:pt x="1319" y="3770"/>
                </a:lnTo>
                <a:lnTo>
                  <a:pt x="1308" y="3773"/>
                </a:lnTo>
                <a:lnTo>
                  <a:pt x="1301" y="3772"/>
                </a:lnTo>
                <a:lnTo>
                  <a:pt x="1293" y="3770"/>
                </a:lnTo>
                <a:lnTo>
                  <a:pt x="1273" y="3760"/>
                </a:lnTo>
                <a:lnTo>
                  <a:pt x="1261" y="3745"/>
                </a:lnTo>
                <a:lnTo>
                  <a:pt x="1255" y="3727"/>
                </a:lnTo>
                <a:lnTo>
                  <a:pt x="1257" y="3703"/>
                </a:lnTo>
                <a:lnTo>
                  <a:pt x="1264" y="3684"/>
                </a:lnTo>
                <a:lnTo>
                  <a:pt x="1264" y="3682"/>
                </a:lnTo>
                <a:lnTo>
                  <a:pt x="1268" y="3677"/>
                </a:lnTo>
                <a:lnTo>
                  <a:pt x="1277" y="3670"/>
                </a:lnTo>
                <a:lnTo>
                  <a:pt x="1288" y="3661"/>
                </a:lnTo>
                <a:lnTo>
                  <a:pt x="1303" y="3654"/>
                </a:lnTo>
                <a:lnTo>
                  <a:pt x="1322" y="3651"/>
                </a:lnTo>
                <a:lnTo>
                  <a:pt x="1345" y="3651"/>
                </a:lnTo>
                <a:lnTo>
                  <a:pt x="1374" y="3657"/>
                </a:lnTo>
                <a:lnTo>
                  <a:pt x="1351" y="3650"/>
                </a:lnTo>
                <a:lnTo>
                  <a:pt x="1327" y="3646"/>
                </a:lnTo>
                <a:lnTo>
                  <a:pt x="1303" y="3647"/>
                </a:lnTo>
                <a:lnTo>
                  <a:pt x="1280" y="3658"/>
                </a:lnTo>
                <a:lnTo>
                  <a:pt x="1261" y="3675"/>
                </a:lnTo>
                <a:lnTo>
                  <a:pt x="1249" y="3694"/>
                </a:lnTo>
                <a:lnTo>
                  <a:pt x="1245" y="3718"/>
                </a:lnTo>
                <a:lnTo>
                  <a:pt x="1249" y="3742"/>
                </a:lnTo>
                <a:lnTo>
                  <a:pt x="1263" y="3763"/>
                </a:lnTo>
                <a:lnTo>
                  <a:pt x="1280" y="3777"/>
                </a:lnTo>
                <a:lnTo>
                  <a:pt x="1303" y="3783"/>
                </a:lnTo>
                <a:close/>
                <a:moveTo>
                  <a:pt x="438" y="3798"/>
                </a:moveTo>
                <a:lnTo>
                  <a:pt x="384" y="3796"/>
                </a:lnTo>
                <a:lnTo>
                  <a:pt x="331" y="3787"/>
                </a:lnTo>
                <a:lnTo>
                  <a:pt x="281" y="3770"/>
                </a:lnTo>
                <a:lnTo>
                  <a:pt x="233" y="3750"/>
                </a:lnTo>
                <a:lnTo>
                  <a:pt x="187" y="3719"/>
                </a:lnTo>
                <a:lnTo>
                  <a:pt x="148" y="3686"/>
                </a:lnTo>
                <a:lnTo>
                  <a:pt x="112" y="3644"/>
                </a:lnTo>
                <a:lnTo>
                  <a:pt x="77" y="3595"/>
                </a:lnTo>
                <a:lnTo>
                  <a:pt x="51" y="3545"/>
                </a:lnTo>
                <a:lnTo>
                  <a:pt x="32" y="3491"/>
                </a:lnTo>
                <a:lnTo>
                  <a:pt x="20" y="3433"/>
                </a:lnTo>
                <a:lnTo>
                  <a:pt x="15" y="3375"/>
                </a:lnTo>
                <a:lnTo>
                  <a:pt x="20" y="3318"/>
                </a:lnTo>
                <a:lnTo>
                  <a:pt x="30" y="3259"/>
                </a:lnTo>
                <a:lnTo>
                  <a:pt x="47" y="3206"/>
                </a:lnTo>
                <a:lnTo>
                  <a:pt x="73" y="3151"/>
                </a:lnTo>
                <a:lnTo>
                  <a:pt x="105" y="3103"/>
                </a:lnTo>
                <a:lnTo>
                  <a:pt x="128" y="3074"/>
                </a:lnTo>
                <a:lnTo>
                  <a:pt x="158" y="3044"/>
                </a:lnTo>
                <a:lnTo>
                  <a:pt x="192" y="3016"/>
                </a:lnTo>
                <a:lnTo>
                  <a:pt x="233" y="2990"/>
                </a:lnTo>
                <a:lnTo>
                  <a:pt x="279" y="2967"/>
                </a:lnTo>
                <a:lnTo>
                  <a:pt x="329" y="2947"/>
                </a:lnTo>
                <a:lnTo>
                  <a:pt x="385" y="2932"/>
                </a:lnTo>
                <a:lnTo>
                  <a:pt x="445" y="2920"/>
                </a:lnTo>
                <a:lnTo>
                  <a:pt x="508" y="2914"/>
                </a:lnTo>
                <a:lnTo>
                  <a:pt x="575" y="2913"/>
                </a:lnTo>
                <a:lnTo>
                  <a:pt x="646" y="2919"/>
                </a:lnTo>
                <a:lnTo>
                  <a:pt x="717" y="2931"/>
                </a:lnTo>
                <a:lnTo>
                  <a:pt x="791" y="2951"/>
                </a:lnTo>
                <a:lnTo>
                  <a:pt x="872" y="2978"/>
                </a:lnTo>
                <a:lnTo>
                  <a:pt x="949" y="3014"/>
                </a:lnTo>
                <a:lnTo>
                  <a:pt x="1031" y="3061"/>
                </a:lnTo>
                <a:lnTo>
                  <a:pt x="1046" y="3072"/>
                </a:lnTo>
                <a:lnTo>
                  <a:pt x="1033" y="3065"/>
                </a:lnTo>
                <a:lnTo>
                  <a:pt x="982" y="3048"/>
                </a:lnTo>
                <a:lnTo>
                  <a:pt x="933" y="3037"/>
                </a:lnTo>
                <a:lnTo>
                  <a:pt x="887" y="3033"/>
                </a:lnTo>
                <a:lnTo>
                  <a:pt x="846" y="3037"/>
                </a:lnTo>
                <a:lnTo>
                  <a:pt x="809" y="3046"/>
                </a:lnTo>
                <a:lnTo>
                  <a:pt x="776" y="3060"/>
                </a:lnTo>
                <a:lnTo>
                  <a:pt x="747" y="3074"/>
                </a:lnTo>
                <a:lnTo>
                  <a:pt x="724" y="3093"/>
                </a:lnTo>
                <a:lnTo>
                  <a:pt x="706" y="3114"/>
                </a:lnTo>
                <a:lnTo>
                  <a:pt x="685" y="3146"/>
                </a:lnTo>
                <a:lnTo>
                  <a:pt x="670" y="3177"/>
                </a:lnTo>
                <a:lnTo>
                  <a:pt x="662" y="3214"/>
                </a:lnTo>
                <a:lnTo>
                  <a:pt x="662" y="3249"/>
                </a:lnTo>
                <a:lnTo>
                  <a:pt x="667" y="3287"/>
                </a:lnTo>
                <a:lnTo>
                  <a:pt x="671" y="3298"/>
                </a:lnTo>
                <a:lnTo>
                  <a:pt x="668" y="3294"/>
                </a:lnTo>
                <a:lnTo>
                  <a:pt x="632" y="3262"/>
                </a:lnTo>
                <a:lnTo>
                  <a:pt x="588" y="3238"/>
                </a:lnTo>
                <a:lnTo>
                  <a:pt x="545" y="3224"/>
                </a:lnTo>
                <a:lnTo>
                  <a:pt x="501" y="3221"/>
                </a:lnTo>
                <a:lnTo>
                  <a:pt x="457" y="3227"/>
                </a:lnTo>
                <a:lnTo>
                  <a:pt x="416" y="3241"/>
                </a:lnTo>
                <a:lnTo>
                  <a:pt x="376" y="3263"/>
                </a:lnTo>
                <a:lnTo>
                  <a:pt x="344" y="3293"/>
                </a:lnTo>
                <a:lnTo>
                  <a:pt x="319" y="3330"/>
                </a:lnTo>
                <a:lnTo>
                  <a:pt x="307" y="3367"/>
                </a:lnTo>
                <a:lnTo>
                  <a:pt x="306" y="3406"/>
                </a:lnTo>
                <a:lnTo>
                  <a:pt x="313" y="3444"/>
                </a:lnTo>
                <a:lnTo>
                  <a:pt x="330" y="3479"/>
                </a:lnTo>
                <a:lnTo>
                  <a:pt x="317" y="3450"/>
                </a:lnTo>
                <a:lnTo>
                  <a:pt x="308" y="3413"/>
                </a:lnTo>
                <a:lnTo>
                  <a:pt x="309" y="3376"/>
                </a:lnTo>
                <a:lnTo>
                  <a:pt x="317" y="3339"/>
                </a:lnTo>
                <a:lnTo>
                  <a:pt x="341" y="3305"/>
                </a:lnTo>
                <a:lnTo>
                  <a:pt x="370" y="3276"/>
                </a:lnTo>
                <a:lnTo>
                  <a:pt x="403" y="3249"/>
                </a:lnTo>
                <a:lnTo>
                  <a:pt x="442" y="3235"/>
                </a:lnTo>
                <a:lnTo>
                  <a:pt x="485" y="3225"/>
                </a:lnTo>
                <a:lnTo>
                  <a:pt x="526" y="3225"/>
                </a:lnTo>
                <a:lnTo>
                  <a:pt x="567" y="3234"/>
                </a:lnTo>
                <a:lnTo>
                  <a:pt x="612" y="3255"/>
                </a:lnTo>
                <a:lnTo>
                  <a:pt x="648" y="3282"/>
                </a:lnTo>
                <a:lnTo>
                  <a:pt x="676" y="3311"/>
                </a:lnTo>
                <a:lnTo>
                  <a:pt x="679" y="3320"/>
                </a:lnTo>
                <a:lnTo>
                  <a:pt x="700" y="3350"/>
                </a:lnTo>
                <a:lnTo>
                  <a:pt x="702" y="3353"/>
                </a:lnTo>
                <a:lnTo>
                  <a:pt x="718" y="3393"/>
                </a:lnTo>
                <a:lnTo>
                  <a:pt x="729" y="3436"/>
                </a:lnTo>
                <a:lnTo>
                  <a:pt x="734" y="3481"/>
                </a:lnTo>
                <a:lnTo>
                  <a:pt x="732" y="3526"/>
                </a:lnTo>
                <a:lnTo>
                  <a:pt x="724" y="3571"/>
                </a:lnTo>
                <a:lnTo>
                  <a:pt x="708" y="3614"/>
                </a:lnTo>
                <a:lnTo>
                  <a:pt x="690" y="3655"/>
                </a:lnTo>
                <a:lnTo>
                  <a:pt x="664" y="3692"/>
                </a:lnTo>
                <a:lnTo>
                  <a:pt x="632" y="3725"/>
                </a:lnTo>
                <a:lnTo>
                  <a:pt x="588" y="3755"/>
                </a:lnTo>
                <a:lnTo>
                  <a:pt x="540" y="3779"/>
                </a:lnTo>
                <a:lnTo>
                  <a:pt x="489" y="3791"/>
                </a:lnTo>
                <a:lnTo>
                  <a:pt x="438" y="3798"/>
                </a:lnTo>
                <a:close/>
                <a:moveTo>
                  <a:pt x="1154" y="3869"/>
                </a:moveTo>
                <a:lnTo>
                  <a:pt x="1145" y="3861"/>
                </a:lnTo>
                <a:lnTo>
                  <a:pt x="1119" y="3825"/>
                </a:lnTo>
                <a:lnTo>
                  <a:pt x="1104" y="3788"/>
                </a:lnTo>
                <a:lnTo>
                  <a:pt x="1094" y="3745"/>
                </a:lnTo>
                <a:lnTo>
                  <a:pt x="1095" y="3704"/>
                </a:lnTo>
                <a:lnTo>
                  <a:pt x="1103" y="3663"/>
                </a:lnTo>
                <a:lnTo>
                  <a:pt x="1117" y="3623"/>
                </a:lnTo>
                <a:lnTo>
                  <a:pt x="1143" y="3588"/>
                </a:lnTo>
                <a:lnTo>
                  <a:pt x="1176" y="3559"/>
                </a:lnTo>
                <a:lnTo>
                  <a:pt x="1214" y="3533"/>
                </a:lnTo>
                <a:lnTo>
                  <a:pt x="1256" y="3515"/>
                </a:lnTo>
                <a:lnTo>
                  <a:pt x="1297" y="3502"/>
                </a:lnTo>
                <a:lnTo>
                  <a:pt x="1351" y="3493"/>
                </a:lnTo>
                <a:lnTo>
                  <a:pt x="1408" y="3490"/>
                </a:lnTo>
                <a:lnTo>
                  <a:pt x="1465" y="3494"/>
                </a:lnTo>
                <a:lnTo>
                  <a:pt x="1524" y="3503"/>
                </a:lnTo>
                <a:lnTo>
                  <a:pt x="1586" y="3512"/>
                </a:lnTo>
                <a:lnTo>
                  <a:pt x="1646" y="3525"/>
                </a:lnTo>
                <a:lnTo>
                  <a:pt x="1678" y="3530"/>
                </a:lnTo>
                <a:lnTo>
                  <a:pt x="1649" y="3561"/>
                </a:lnTo>
                <a:lnTo>
                  <a:pt x="1606" y="3615"/>
                </a:lnTo>
                <a:lnTo>
                  <a:pt x="1568" y="3677"/>
                </a:lnTo>
                <a:lnTo>
                  <a:pt x="1539" y="3722"/>
                </a:lnTo>
                <a:lnTo>
                  <a:pt x="1514" y="3774"/>
                </a:lnTo>
                <a:lnTo>
                  <a:pt x="1507" y="3793"/>
                </a:lnTo>
                <a:lnTo>
                  <a:pt x="1469" y="3802"/>
                </a:lnTo>
                <a:lnTo>
                  <a:pt x="1472" y="3784"/>
                </a:lnTo>
                <a:lnTo>
                  <a:pt x="1472" y="3752"/>
                </a:lnTo>
                <a:lnTo>
                  <a:pt x="1462" y="3720"/>
                </a:lnTo>
                <a:lnTo>
                  <a:pt x="1448" y="3691"/>
                </a:lnTo>
                <a:lnTo>
                  <a:pt x="1427" y="3668"/>
                </a:lnTo>
                <a:lnTo>
                  <a:pt x="1405" y="3649"/>
                </a:lnTo>
                <a:lnTo>
                  <a:pt x="1380" y="3638"/>
                </a:lnTo>
                <a:lnTo>
                  <a:pt x="1352" y="3633"/>
                </a:lnTo>
                <a:lnTo>
                  <a:pt x="1325" y="3633"/>
                </a:lnTo>
                <a:lnTo>
                  <a:pt x="1299" y="3638"/>
                </a:lnTo>
                <a:lnTo>
                  <a:pt x="1275" y="3650"/>
                </a:lnTo>
                <a:lnTo>
                  <a:pt x="1255" y="3669"/>
                </a:lnTo>
                <a:lnTo>
                  <a:pt x="1247" y="3679"/>
                </a:lnTo>
                <a:lnTo>
                  <a:pt x="1268" y="3658"/>
                </a:lnTo>
                <a:lnTo>
                  <a:pt x="1295" y="3643"/>
                </a:lnTo>
                <a:lnTo>
                  <a:pt x="1322" y="3637"/>
                </a:lnTo>
                <a:lnTo>
                  <a:pt x="1354" y="3637"/>
                </a:lnTo>
                <a:lnTo>
                  <a:pt x="1384" y="3645"/>
                </a:lnTo>
                <a:lnTo>
                  <a:pt x="1410" y="3658"/>
                </a:lnTo>
                <a:lnTo>
                  <a:pt x="1437" y="3684"/>
                </a:lnTo>
                <a:lnTo>
                  <a:pt x="1456" y="3715"/>
                </a:lnTo>
                <a:lnTo>
                  <a:pt x="1464" y="3749"/>
                </a:lnTo>
                <a:lnTo>
                  <a:pt x="1466" y="3785"/>
                </a:lnTo>
                <a:lnTo>
                  <a:pt x="1461" y="3804"/>
                </a:lnTo>
                <a:lnTo>
                  <a:pt x="1429" y="3811"/>
                </a:lnTo>
                <a:lnTo>
                  <a:pt x="1348" y="3830"/>
                </a:lnTo>
                <a:lnTo>
                  <a:pt x="1268" y="3846"/>
                </a:lnTo>
                <a:lnTo>
                  <a:pt x="1189" y="3862"/>
                </a:lnTo>
                <a:lnTo>
                  <a:pt x="1154" y="3869"/>
                </a:lnTo>
                <a:close/>
                <a:moveTo>
                  <a:pt x="1295" y="3930"/>
                </a:moveTo>
                <a:lnTo>
                  <a:pt x="1252" y="3924"/>
                </a:lnTo>
                <a:lnTo>
                  <a:pt x="1212" y="3909"/>
                </a:lnTo>
                <a:lnTo>
                  <a:pt x="1187" y="3895"/>
                </a:lnTo>
                <a:lnTo>
                  <a:pt x="1195" y="3894"/>
                </a:lnTo>
                <a:lnTo>
                  <a:pt x="1274" y="3881"/>
                </a:lnTo>
                <a:lnTo>
                  <a:pt x="1356" y="3866"/>
                </a:lnTo>
                <a:lnTo>
                  <a:pt x="1438" y="3849"/>
                </a:lnTo>
                <a:lnTo>
                  <a:pt x="1446" y="3848"/>
                </a:lnTo>
                <a:lnTo>
                  <a:pt x="1445" y="3852"/>
                </a:lnTo>
                <a:lnTo>
                  <a:pt x="1422" y="3880"/>
                </a:lnTo>
                <a:lnTo>
                  <a:pt x="1394" y="3900"/>
                </a:lnTo>
                <a:lnTo>
                  <a:pt x="1363" y="3916"/>
                </a:lnTo>
                <a:lnTo>
                  <a:pt x="1328" y="3924"/>
                </a:lnTo>
                <a:lnTo>
                  <a:pt x="1295" y="3930"/>
                </a:lnTo>
                <a:close/>
                <a:moveTo>
                  <a:pt x="2043" y="4245"/>
                </a:moveTo>
                <a:lnTo>
                  <a:pt x="2043" y="3911"/>
                </a:lnTo>
                <a:lnTo>
                  <a:pt x="2031" y="3948"/>
                </a:lnTo>
                <a:lnTo>
                  <a:pt x="2021" y="3989"/>
                </a:lnTo>
                <a:lnTo>
                  <a:pt x="2014" y="4021"/>
                </a:lnTo>
                <a:lnTo>
                  <a:pt x="2011" y="4052"/>
                </a:lnTo>
                <a:lnTo>
                  <a:pt x="2009" y="4074"/>
                </a:lnTo>
                <a:lnTo>
                  <a:pt x="2009" y="4091"/>
                </a:lnTo>
                <a:lnTo>
                  <a:pt x="2009" y="4101"/>
                </a:lnTo>
                <a:lnTo>
                  <a:pt x="2010" y="4106"/>
                </a:lnTo>
                <a:lnTo>
                  <a:pt x="2014" y="4161"/>
                </a:lnTo>
                <a:lnTo>
                  <a:pt x="2028" y="4212"/>
                </a:lnTo>
                <a:lnTo>
                  <a:pt x="2043" y="4245"/>
                </a:lnTo>
                <a:close/>
                <a:moveTo>
                  <a:pt x="1317" y="4313"/>
                </a:moveTo>
                <a:lnTo>
                  <a:pt x="1340" y="4313"/>
                </a:lnTo>
                <a:lnTo>
                  <a:pt x="1356" y="4301"/>
                </a:lnTo>
                <a:lnTo>
                  <a:pt x="1382" y="4291"/>
                </a:lnTo>
                <a:lnTo>
                  <a:pt x="1411" y="4290"/>
                </a:lnTo>
                <a:lnTo>
                  <a:pt x="1434" y="4297"/>
                </a:lnTo>
                <a:lnTo>
                  <a:pt x="1452" y="4310"/>
                </a:lnTo>
                <a:lnTo>
                  <a:pt x="1454" y="4313"/>
                </a:lnTo>
                <a:lnTo>
                  <a:pt x="1471" y="4313"/>
                </a:lnTo>
                <a:lnTo>
                  <a:pt x="1457" y="4296"/>
                </a:lnTo>
                <a:lnTo>
                  <a:pt x="1438" y="4282"/>
                </a:lnTo>
                <a:lnTo>
                  <a:pt x="1411" y="4273"/>
                </a:lnTo>
                <a:lnTo>
                  <a:pt x="1377" y="4275"/>
                </a:lnTo>
                <a:lnTo>
                  <a:pt x="1349" y="4285"/>
                </a:lnTo>
                <a:lnTo>
                  <a:pt x="1324" y="4303"/>
                </a:lnTo>
                <a:lnTo>
                  <a:pt x="1317" y="4313"/>
                </a:lnTo>
                <a:close/>
                <a:moveTo>
                  <a:pt x="508" y="4313"/>
                </a:moveTo>
                <a:lnTo>
                  <a:pt x="518" y="4268"/>
                </a:lnTo>
                <a:lnTo>
                  <a:pt x="539" y="4221"/>
                </a:lnTo>
                <a:lnTo>
                  <a:pt x="566" y="4177"/>
                </a:lnTo>
                <a:lnTo>
                  <a:pt x="609" y="4126"/>
                </a:lnTo>
                <a:lnTo>
                  <a:pt x="656" y="4082"/>
                </a:lnTo>
                <a:lnTo>
                  <a:pt x="706" y="4044"/>
                </a:lnTo>
                <a:lnTo>
                  <a:pt x="766" y="4011"/>
                </a:lnTo>
                <a:lnTo>
                  <a:pt x="828" y="3984"/>
                </a:lnTo>
                <a:lnTo>
                  <a:pt x="896" y="3962"/>
                </a:lnTo>
                <a:lnTo>
                  <a:pt x="965" y="3941"/>
                </a:lnTo>
                <a:lnTo>
                  <a:pt x="970" y="3940"/>
                </a:lnTo>
                <a:lnTo>
                  <a:pt x="971" y="3942"/>
                </a:lnTo>
                <a:lnTo>
                  <a:pt x="984" y="3954"/>
                </a:lnTo>
                <a:lnTo>
                  <a:pt x="992" y="3962"/>
                </a:lnTo>
                <a:lnTo>
                  <a:pt x="1019" y="3978"/>
                </a:lnTo>
                <a:lnTo>
                  <a:pt x="1044" y="3987"/>
                </a:lnTo>
                <a:lnTo>
                  <a:pt x="1069" y="3988"/>
                </a:lnTo>
                <a:lnTo>
                  <a:pt x="1091" y="3984"/>
                </a:lnTo>
                <a:lnTo>
                  <a:pt x="1107" y="3972"/>
                </a:lnTo>
                <a:lnTo>
                  <a:pt x="1117" y="3960"/>
                </a:lnTo>
                <a:lnTo>
                  <a:pt x="1120" y="3943"/>
                </a:lnTo>
                <a:lnTo>
                  <a:pt x="1118" y="3926"/>
                </a:lnTo>
                <a:lnTo>
                  <a:pt x="1114" y="3912"/>
                </a:lnTo>
                <a:lnTo>
                  <a:pt x="1112" y="3909"/>
                </a:lnTo>
                <a:lnTo>
                  <a:pt x="1117" y="3908"/>
                </a:lnTo>
                <a:lnTo>
                  <a:pt x="1171" y="3898"/>
                </a:lnTo>
                <a:lnTo>
                  <a:pt x="1201" y="3915"/>
                </a:lnTo>
                <a:lnTo>
                  <a:pt x="1237" y="3928"/>
                </a:lnTo>
                <a:lnTo>
                  <a:pt x="1271" y="3934"/>
                </a:lnTo>
                <a:lnTo>
                  <a:pt x="1307" y="3934"/>
                </a:lnTo>
                <a:lnTo>
                  <a:pt x="1343" y="3928"/>
                </a:lnTo>
                <a:lnTo>
                  <a:pt x="1377" y="3918"/>
                </a:lnTo>
                <a:lnTo>
                  <a:pt x="1407" y="3899"/>
                </a:lnTo>
                <a:lnTo>
                  <a:pt x="1433" y="3875"/>
                </a:lnTo>
                <a:lnTo>
                  <a:pt x="1454" y="3846"/>
                </a:lnTo>
                <a:lnTo>
                  <a:pt x="1492" y="3839"/>
                </a:lnTo>
                <a:lnTo>
                  <a:pt x="1482" y="3886"/>
                </a:lnTo>
                <a:lnTo>
                  <a:pt x="1473" y="3946"/>
                </a:lnTo>
                <a:lnTo>
                  <a:pt x="1472" y="4006"/>
                </a:lnTo>
                <a:lnTo>
                  <a:pt x="1477" y="4062"/>
                </a:lnTo>
                <a:lnTo>
                  <a:pt x="1495" y="4124"/>
                </a:lnTo>
                <a:lnTo>
                  <a:pt x="1522" y="4181"/>
                </a:lnTo>
                <a:lnTo>
                  <a:pt x="1557" y="4233"/>
                </a:lnTo>
                <a:lnTo>
                  <a:pt x="1599" y="4280"/>
                </a:lnTo>
                <a:lnTo>
                  <a:pt x="1609" y="4288"/>
                </a:lnTo>
                <a:lnTo>
                  <a:pt x="1597" y="4313"/>
                </a:lnTo>
                <a:lnTo>
                  <a:pt x="1682" y="4313"/>
                </a:lnTo>
                <a:lnTo>
                  <a:pt x="1665" y="4301"/>
                </a:lnTo>
                <a:lnTo>
                  <a:pt x="1668" y="4294"/>
                </a:lnTo>
                <a:lnTo>
                  <a:pt x="1719" y="4192"/>
                </a:lnTo>
                <a:lnTo>
                  <a:pt x="1778" y="4089"/>
                </a:lnTo>
                <a:lnTo>
                  <a:pt x="1849" y="3984"/>
                </a:lnTo>
                <a:lnTo>
                  <a:pt x="1911" y="3907"/>
                </a:lnTo>
                <a:lnTo>
                  <a:pt x="1909" y="3911"/>
                </a:lnTo>
                <a:lnTo>
                  <a:pt x="1882" y="3982"/>
                </a:lnTo>
                <a:lnTo>
                  <a:pt x="1863" y="4056"/>
                </a:lnTo>
                <a:lnTo>
                  <a:pt x="1855" y="4133"/>
                </a:lnTo>
                <a:lnTo>
                  <a:pt x="1858" y="4211"/>
                </a:lnTo>
                <a:lnTo>
                  <a:pt x="1867" y="4283"/>
                </a:lnTo>
                <a:lnTo>
                  <a:pt x="1876" y="4313"/>
                </a:lnTo>
                <a:lnTo>
                  <a:pt x="1886" y="4313"/>
                </a:lnTo>
                <a:lnTo>
                  <a:pt x="1872" y="4248"/>
                </a:lnTo>
                <a:lnTo>
                  <a:pt x="1864" y="4169"/>
                </a:lnTo>
                <a:lnTo>
                  <a:pt x="1868" y="4090"/>
                </a:lnTo>
                <a:lnTo>
                  <a:pt x="1881" y="4012"/>
                </a:lnTo>
                <a:lnTo>
                  <a:pt x="1905" y="3936"/>
                </a:lnTo>
                <a:lnTo>
                  <a:pt x="1926" y="3888"/>
                </a:lnTo>
                <a:lnTo>
                  <a:pt x="1930" y="3883"/>
                </a:lnTo>
                <a:lnTo>
                  <a:pt x="2013" y="3789"/>
                </a:lnTo>
                <a:lnTo>
                  <a:pt x="2022" y="3794"/>
                </a:lnTo>
                <a:lnTo>
                  <a:pt x="1984" y="3860"/>
                </a:lnTo>
                <a:lnTo>
                  <a:pt x="1955" y="3924"/>
                </a:lnTo>
                <a:lnTo>
                  <a:pt x="1933" y="3986"/>
                </a:lnTo>
                <a:lnTo>
                  <a:pt x="1919" y="4048"/>
                </a:lnTo>
                <a:lnTo>
                  <a:pt x="1911" y="4105"/>
                </a:lnTo>
                <a:lnTo>
                  <a:pt x="1910" y="4160"/>
                </a:lnTo>
                <a:lnTo>
                  <a:pt x="1913" y="4212"/>
                </a:lnTo>
                <a:lnTo>
                  <a:pt x="1924" y="4259"/>
                </a:lnTo>
                <a:lnTo>
                  <a:pt x="1939" y="4304"/>
                </a:lnTo>
                <a:lnTo>
                  <a:pt x="1943" y="4313"/>
                </a:lnTo>
                <a:lnTo>
                  <a:pt x="1967" y="4313"/>
                </a:lnTo>
                <a:lnTo>
                  <a:pt x="1953" y="4273"/>
                </a:lnTo>
                <a:lnTo>
                  <a:pt x="1944" y="4223"/>
                </a:lnTo>
                <a:lnTo>
                  <a:pt x="1939" y="4171"/>
                </a:lnTo>
                <a:lnTo>
                  <a:pt x="1937" y="4115"/>
                </a:lnTo>
                <a:lnTo>
                  <a:pt x="1944" y="4056"/>
                </a:lnTo>
                <a:lnTo>
                  <a:pt x="1956" y="3996"/>
                </a:lnTo>
                <a:lnTo>
                  <a:pt x="1974" y="3933"/>
                </a:lnTo>
                <a:lnTo>
                  <a:pt x="2002" y="3870"/>
                </a:lnTo>
                <a:lnTo>
                  <a:pt x="2035" y="3802"/>
                </a:lnTo>
                <a:lnTo>
                  <a:pt x="2037" y="3800"/>
                </a:lnTo>
                <a:lnTo>
                  <a:pt x="2043" y="3803"/>
                </a:lnTo>
                <a:lnTo>
                  <a:pt x="2043" y="3792"/>
                </a:lnTo>
                <a:lnTo>
                  <a:pt x="2042" y="3792"/>
                </a:lnTo>
                <a:lnTo>
                  <a:pt x="2043" y="3792"/>
                </a:lnTo>
                <a:lnTo>
                  <a:pt x="2043" y="3765"/>
                </a:lnTo>
                <a:lnTo>
                  <a:pt x="2028" y="3785"/>
                </a:lnTo>
                <a:lnTo>
                  <a:pt x="2020" y="3782"/>
                </a:lnTo>
                <a:lnTo>
                  <a:pt x="2021" y="3781"/>
                </a:lnTo>
                <a:lnTo>
                  <a:pt x="2043" y="3759"/>
                </a:lnTo>
                <a:lnTo>
                  <a:pt x="2043" y="3720"/>
                </a:lnTo>
                <a:lnTo>
                  <a:pt x="1989" y="3772"/>
                </a:lnTo>
                <a:lnTo>
                  <a:pt x="1940" y="3767"/>
                </a:lnTo>
                <a:lnTo>
                  <a:pt x="1898" y="3769"/>
                </a:lnTo>
                <a:lnTo>
                  <a:pt x="1857" y="3776"/>
                </a:lnTo>
                <a:lnTo>
                  <a:pt x="1820" y="3795"/>
                </a:lnTo>
                <a:lnTo>
                  <a:pt x="1786" y="3819"/>
                </a:lnTo>
                <a:lnTo>
                  <a:pt x="1760" y="3849"/>
                </a:lnTo>
                <a:lnTo>
                  <a:pt x="1737" y="3886"/>
                </a:lnTo>
                <a:lnTo>
                  <a:pt x="1726" y="3926"/>
                </a:lnTo>
                <a:lnTo>
                  <a:pt x="1721" y="3970"/>
                </a:lnTo>
                <a:lnTo>
                  <a:pt x="1726" y="3992"/>
                </a:lnTo>
                <a:lnTo>
                  <a:pt x="1725" y="3951"/>
                </a:lnTo>
                <a:lnTo>
                  <a:pt x="1732" y="3912"/>
                </a:lnTo>
                <a:lnTo>
                  <a:pt x="1751" y="3875"/>
                </a:lnTo>
                <a:lnTo>
                  <a:pt x="1772" y="3842"/>
                </a:lnTo>
                <a:lnTo>
                  <a:pt x="1800" y="3816"/>
                </a:lnTo>
                <a:lnTo>
                  <a:pt x="1835" y="3795"/>
                </a:lnTo>
                <a:lnTo>
                  <a:pt x="1871" y="3781"/>
                </a:lnTo>
                <a:lnTo>
                  <a:pt x="1910" y="3775"/>
                </a:lnTo>
                <a:lnTo>
                  <a:pt x="1957" y="3774"/>
                </a:lnTo>
                <a:lnTo>
                  <a:pt x="1982" y="3780"/>
                </a:lnTo>
                <a:lnTo>
                  <a:pt x="1972" y="3789"/>
                </a:lnTo>
                <a:lnTo>
                  <a:pt x="1881" y="3887"/>
                </a:lnTo>
                <a:lnTo>
                  <a:pt x="1800" y="3986"/>
                </a:lnTo>
                <a:lnTo>
                  <a:pt x="1726" y="4085"/>
                </a:lnTo>
                <a:lnTo>
                  <a:pt x="1667" y="4184"/>
                </a:lnTo>
                <a:lnTo>
                  <a:pt x="1621" y="4266"/>
                </a:lnTo>
                <a:lnTo>
                  <a:pt x="1586" y="4232"/>
                </a:lnTo>
                <a:lnTo>
                  <a:pt x="1547" y="4182"/>
                </a:lnTo>
                <a:lnTo>
                  <a:pt x="1515" y="4125"/>
                </a:lnTo>
                <a:lnTo>
                  <a:pt x="1492" y="4064"/>
                </a:lnTo>
                <a:lnTo>
                  <a:pt x="1483" y="4010"/>
                </a:lnTo>
                <a:lnTo>
                  <a:pt x="1484" y="3953"/>
                </a:lnTo>
                <a:lnTo>
                  <a:pt x="1491" y="3895"/>
                </a:lnTo>
                <a:lnTo>
                  <a:pt x="1505" y="3839"/>
                </a:lnTo>
                <a:lnTo>
                  <a:pt x="1506" y="3837"/>
                </a:lnTo>
                <a:lnTo>
                  <a:pt x="1519" y="3834"/>
                </a:lnTo>
                <a:lnTo>
                  <a:pt x="1600" y="3812"/>
                </a:lnTo>
                <a:lnTo>
                  <a:pt x="1679" y="3788"/>
                </a:lnTo>
                <a:lnTo>
                  <a:pt x="1777" y="3757"/>
                </a:lnTo>
                <a:lnTo>
                  <a:pt x="1880" y="3723"/>
                </a:lnTo>
                <a:lnTo>
                  <a:pt x="1979" y="3681"/>
                </a:lnTo>
                <a:lnTo>
                  <a:pt x="2043" y="3653"/>
                </a:lnTo>
                <a:lnTo>
                  <a:pt x="2043" y="3613"/>
                </a:lnTo>
                <a:lnTo>
                  <a:pt x="2008" y="3627"/>
                </a:lnTo>
                <a:lnTo>
                  <a:pt x="1894" y="3669"/>
                </a:lnTo>
                <a:lnTo>
                  <a:pt x="1780" y="3709"/>
                </a:lnTo>
                <a:lnTo>
                  <a:pt x="1665" y="3747"/>
                </a:lnTo>
                <a:lnTo>
                  <a:pt x="1588" y="3772"/>
                </a:lnTo>
                <a:lnTo>
                  <a:pt x="1523" y="3789"/>
                </a:lnTo>
                <a:lnTo>
                  <a:pt x="1524" y="3785"/>
                </a:lnTo>
                <a:lnTo>
                  <a:pt x="1549" y="3734"/>
                </a:lnTo>
                <a:lnTo>
                  <a:pt x="1578" y="3689"/>
                </a:lnTo>
                <a:lnTo>
                  <a:pt x="1611" y="3640"/>
                </a:lnTo>
                <a:lnTo>
                  <a:pt x="1653" y="3595"/>
                </a:lnTo>
                <a:lnTo>
                  <a:pt x="1696" y="3555"/>
                </a:lnTo>
                <a:lnTo>
                  <a:pt x="1718" y="3537"/>
                </a:lnTo>
                <a:lnTo>
                  <a:pt x="1783" y="3543"/>
                </a:lnTo>
                <a:lnTo>
                  <a:pt x="1856" y="3547"/>
                </a:lnTo>
                <a:lnTo>
                  <a:pt x="1930" y="3547"/>
                </a:lnTo>
                <a:lnTo>
                  <a:pt x="2007" y="3540"/>
                </a:lnTo>
                <a:lnTo>
                  <a:pt x="2043" y="3532"/>
                </a:lnTo>
                <a:lnTo>
                  <a:pt x="2043" y="3513"/>
                </a:lnTo>
                <a:lnTo>
                  <a:pt x="1983" y="3520"/>
                </a:lnTo>
                <a:lnTo>
                  <a:pt x="1906" y="3521"/>
                </a:lnTo>
                <a:lnTo>
                  <a:pt x="1830" y="3517"/>
                </a:lnTo>
                <a:lnTo>
                  <a:pt x="1756" y="3510"/>
                </a:lnTo>
                <a:lnTo>
                  <a:pt x="1753" y="3510"/>
                </a:lnTo>
                <a:lnTo>
                  <a:pt x="1794" y="3481"/>
                </a:lnTo>
                <a:lnTo>
                  <a:pt x="1825" y="3462"/>
                </a:lnTo>
                <a:lnTo>
                  <a:pt x="1901" y="3464"/>
                </a:lnTo>
                <a:lnTo>
                  <a:pt x="1997" y="3459"/>
                </a:lnTo>
                <a:lnTo>
                  <a:pt x="2043" y="3452"/>
                </a:lnTo>
                <a:lnTo>
                  <a:pt x="2043" y="3411"/>
                </a:lnTo>
                <a:lnTo>
                  <a:pt x="2019" y="3416"/>
                </a:lnTo>
                <a:lnTo>
                  <a:pt x="1930" y="3425"/>
                </a:lnTo>
                <a:lnTo>
                  <a:pt x="1890" y="3424"/>
                </a:lnTo>
                <a:lnTo>
                  <a:pt x="1903" y="3417"/>
                </a:lnTo>
                <a:lnTo>
                  <a:pt x="1960" y="3384"/>
                </a:lnTo>
                <a:lnTo>
                  <a:pt x="2017" y="3350"/>
                </a:lnTo>
                <a:lnTo>
                  <a:pt x="2043" y="3336"/>
                </a:lnTo>
                <a:lnTo>
                  <a:pt x="2043" y="3256"/>
                </a:lnTo>
                <a:lnTo>
                  <a:pt x="2000" y="3282"/>
                </a:lnTo>
                <a:lnTo>
                  <a:pt x="1935" y="3325"/>
                </a:lnTo>
                <a:lnTo>
                  <a:pt x="1873" y="3368"/>
                </a:lnTo>
                <a:lnTo>
                  <a:pt x="1811" y="3412"/>
                </a:lnTo>
                <a:lnTo>
                  <a:pt x="1801" y="3420"/>
                </a:lnTo>
                <a:lnTo>
                  <a:pt x="1752" y="3416"/>
                </a:lnTo>
                <a:lnTo>
                  <a:pt x="1664" y="3402"/>
                </a:lnTo>
                <a:lnTo>
                  <a:pt x="1580" y="3377"/>
                </a:lnTo>
                <a:lnTo>
                  <a:pt x="1495" y="3345"/>
                </a:lnTo>
                <a:lnTo>
                  <a:pt x="1415" y="3308"/>
                </a:lnTo>
                <a:lnTo>
                  <a:pt x="1338" y="3261"/>
                </a:lnTo>
                <a:lnTo>
                  <a:pt x="1268" y="3208"/>
                </a:lnTo>
                <a:lnTo>
                  <a:pt x="1203" y="3146"/>
                </a:lnTo>
                <a:lnTo>
                  <a:pt x="1145" y="3080"/>
                </a:lnTo>
                <a:lnTo>
                  <a:pt x="1092" y="3007"/>
                </a:lnTo>
                <a:lnTo>
                  <a:pt x="1049" y="2940"/>
                </a:lnTo>
                <a:lnTo>
                  <a:pt x="1014" y="2870"/>
                </a:lnTo>
                <a:lnTo>
                  <a:pt x="985" y="2797"/>
                </a:lnTo>
                <a:lnTo>
                  <a:pt x="964" y="2723"/>
                </a:lnTo>
                <a:lnTo>
                  <a:pt x="949" y="2644"/>
                </a:lnTo>
                <a:lnTo>
                  <a:pt x="941" y="2565"/>
                </a:lnTo>
                <a:lnTo>
                  <a:pt x="942" y="2486"/>
                </a:lnTo>
                <a:lnTo>
                  <a:pt x="949" y="2410"/>
                </a:lnTo>
                <a:lnTo>
                  <a:pt x="963" y="2332"/>
                </a:lnTo>
                <a:lnTo>
                  <a:pt x="984" y="2259"/>
                </a:lnTo>
                <a:lnTo>
                  <a:pt x="1012" y="2185"/>
                </a:lnTo>
                <a:lnTo>
                  <a:pt x="1048" y="2117"/>
                </a:lnTo>
                <a:lnTo>
                  <a:pt x="1092" y="2052"/>
                </a:lnTo>
                <a:lnTo>
                  <a:pt x="1141" y="1993"/>
                </a:lnTo>
                <a:lnTo>
                  <a:pt x="1201" y="1940"/>
                </a:lnTo>
                <a:lnTo>
                  <a:pt x="1265" y="1892"/>
                </a:lnTo>
                <a:lnTo>
                  <a:pt x="1324" y="1861"/>
                </a:lnTo>
                <a:lnTo>
                  <a:pt x="1385" y="1838"/>
                </a:lnTo>
                <a:lnTo>
                  <a:pt x="1406" y="1832"/>
                </a:lnTo>
                <a:lnTo>
                  <a:pt x="1387" y="1848"/>
                </a:lnTo>
                <a:lnTo>
                  <a:pt x="1369" y="1869"/>
                </a:lnTo>
                <a:lnTo>
                  <a:pt x="1342" y="1885"/>
                </a:lnTo>
                <a:lnTo>
                  <a:pt x="1285" y="1930"/>
                </a:lnTo>
                <a:lnTo>
                  <a:pt x="1236" y="1981"/>
                </a:lnTo>
                <a:lnTo>
                  <a:pt x="1193" y="2036"/>
                </a:lnTo>
                <a:lnTo>
                  <a:pt x="1156" y="2098"/>
                </a:lnTo>
                <a:lnTo>
                  <a:pt x="1125" y="2163"/>
                </a:lnTo>
                <a:lnTo>
                  <a:pt x="1103" y="2230"/>
                </a:lnTo>
                <a:lnTo>
                  <a:pt x="1088" y="2302"/>
                </a:lnTo>
                <a:lnTo>
                  <a:pt x="1078" y="2373"/>
                </a:lnTo>
                <a:lnTo>
                  <a:pt x="1077" y="2446"/>
                </a:lnTo>
                <a:lnTo>
                  <a:pt x="1080" y="2517"/>
                </a:lnTo>
                <a:lnTo>
                  <a:pt x="1094" y="2590"/>
                </a:lnTo>
                <a:lnTo>
                  <a:pt x="1111" y="2660"/>
                </a:lnTo>
                <a:lnTo>
                  <a:pt x="1138" y="2726"/>
                </a:lnTo>
                <a:lnTo>
                  <a:pt x="1171" y="2791"/>
                </a:lnTo>
                <a:lnTo>
                  <a:pt x="1213" y="2862"/>
                </a:lnTo>
                <a:lnTo>
                  <a:pt x="1266" y="2928"/>
                </a:lnTo>
                <a:lnTo>
                  <a:pt x="1322" y="2988"/>
                </a:lnTo>
                <a:lnTo>
                  <a:pt x="1387" y="3041"/>
                </a:lnTo>
                <a:lnTo>
                  <a:pt x="1458" y="3087"/>
                </a:lnTo>
                <a:lnTo>
                  <a:pt x="1531" y="3126"/>
                </a:lnTo>
                <a:lnTo>
                  <a:pt x="1608" y="3155"/>
                </a:lnTo>
                <a:lnTo>
                  <a:pt x="1688" y="3178"/>
                </a:lnTo>
                <a:lnTo>
                  <a:pt x="1770" y="3193"/>
                </a:lnTo>
                <a:lnTo>
                  <a:pt x="1854" y="3199"/>
                </a:lnTo>
                <a:lnTo>
                  <a:pt x="1936" y="3199"/>
                </a:lnTo>
                <a:lnTo>
                  <a:pt x="2019" y="3189"/>
                </a:lnTo>
                <a:lnTo>
                  <a:pt x="2043" y="3184"/>
                </a:lnTo>
                <a:lnTo>
                  <a:pt x="2043" y="3146"/>
                </a:lnTo>
                <a:lnTo>
                  <a:pt x="2013" y="3153"/>
                </a:lnTo>
                <a:lnTo>
                  <a:pt x="1963" y="3161"/>
                </a:lnTo>
                <a:lnTo>
                  <a:pt x="1886" y="3168"/>
                </a:lnTo>
                <a:lnTo>
                  <a:pt x="1807" y="3165"/>
                </a:lnTo>
                <a:lnTo>
                  <a:pt x="1730" y="3155"/>
                </a:lnTo>
                <a:lnTo>
                  <a:pt x="1655" y="3138"/>
                </a:lnTo>
                <a:lnTo>
                  <a:pt x="1582" y="3113"/>
                </a:lnTo>
                <a:lnTo>
                  <a:pt x="1509" y="3080"/>
                </a:lnTo>
                <a:lnTo>
                  <a:pt x="1442" y="3042"/>
                </a:lnTo>
                <a:lnTo>
                  <a:pt x="1379" y="2998"/>
                </a:lnTo>
                <a:lnTo>
                  <a:pt x="1321" y="2946"/>
                </a:lnTo>
                <a:lnTo>
                  <a:pt x="1269" y="2889"/>
                </a:lnTo>
                <a:lnTo>
                  <a:pt x="1222" y="2828"/>
                </a:lnTo>
                <a:lnTo>
                  <a:pt x="1185" y="2761"/>
                </a:lnTo>
                <a:lnTo>
                  <a:pt x="1152" y="2689"/>
                </a:lnTo>
                <a:lnTo>
                  <a:pt x="1126" y="2619"/>
                </a:lnTo>
                <a:lnTo>
                  <a:pt x="1109" y="2548"/>
                </a:lnTo>
                <a:lnTo>
                  <a:pt x="1100" y="2476"/>
                </a:lnTo>
                <a:lnTo>
                  <a:pt x="1099" y="2405"/>
                </a:lnTo>
                <a:lnTo>
                  <a:pt x="1104" y="2332"/>
                </a:lnTo>
                <a:lnTo>
                  <a:pt x="1117" y="2260"/>
                </a:lnTo>
                <a:lnTo>
                  <a:pt x="1137" y="2190"/>
                </a:lnTo>
                <a:lnTo>
                  <a:pt x="1166" y="2124"/>
                </a:lnTo>
                <a:lnTo>
                  <a:pt x="1201" y="2062"/>
                </a:lnTo>
                <a:lnTo>
                  <a:pt x="1242" y="2004"/>
                </a:lnTo>
                <a:lnTo>
                  <a:pt x="1291" y="1952"/>
                </a:lnTo>
                <a:lnTo>
                  <a:pt x="1326" y="1923"/>
                </a:lnTo>
                <a:lnTo>
                  <a:pt x="1304" y="1952"/>
                </a:lnTo>
                <a:lnTo>
                  <a:pt x="1271" y="2009"/>
                </a:lnTo>
                <a:lnTo>
                  <a:pt x="1245" y="2072"/>
                </a:lnTo>
                <a:lnTo>
                  <a:pt x="1224" y="2134"/>
                </a:lnTo>
                <a:lnTo>
                  <a:pt x="1212" y="2199"/>
                </a:lnTo>
                <a:lnTo>
                  <a:pt x="1206" y="2261"/>
                </a:lnTo>
                <a:lnTo>
                  <a:pt x="1207" y="2320"/>
                </a:lnTo>
                <a:lnTo>
                  <a:pt x="1209" y="2389"/>
                </a:lnTo>
                <a:lnTo>
                  <a:pt x="1221" y="2460"/>
                </a:lnTo>
                <a:lnTo>
                  <a:pt x="1238" y="2528"/>
                </a:lnTo>
                <a:lnTo>
                  <a:pt x="1263" y="2591"/>
                </a:lnTo>
                <a:lnTo>
                  <a:pt x="1295" y="2649"/>
                </a:lnTo>
                <a:lnTo>
                  <a:pt x="1330" y="2702"/>
                </a:lnTo>
                <a:lnTo>
                  <a:pt x="1369" y="2752"/>
                </a:lnTo>
                <a:lnTo>
                  <a:pt x="1412" y="2792"/>
                </a:lnTo>
                <a:lnTo>
                  <a:pt x="1454" y="2824"/>
                </a:lnTo>
                <a:lnTo>
                  <a:pt x="1497" y="2849"/>
                </a:lnTo>
                <a:lnTo>
                  <a:pt x="1534" y="2867"/>
                </a:lnTo>
                <a:lnTo>
                  <a:pt x="1566" y="2879"/>
                </a:lnTo>
                <a:lnTo>
                  <a:pt x="1571" y="2880"/>
                </a:lnTo>
                <a:lnTo>
                  <a:pt x="1593" y="2895"/>
                </a:lnTo>
                <a:lnTo>
                  <a:pt x="1660" y="2925"/>
                </a:lnTo>
                <a:lnTo>
                  <a:pt x="1731" y="2948"/>
                </a:lnTo>
                <a:lnTo>
                  <a:pt x="1805" y="2965"/>
                </a:lnTo>
                <a:lnTo>
                  <a:pt x="1878" y="2972"/>
                </a:lnTo>
                <a:lnTo>
                  <a:pt x="1956" y="2973"/>
                </a:lnTo>
                <a:lnTo>
                  <a:pt x="2031" y="2968"/>
                </a:lnTo>
                <a:lnTo>
                  <a:pt x="2043" y="2966"/>
                </a:lnTo>
                <a:lnTo>
                  <a:pt x="2043" y="2950"/>
                </a:lnTo>
                <a:lnTo>
                  <a:pt x="2015" y="2954"/>
                </a:lnTo>
                <a:lnTo>
                  <a:pt x="1934" y="2959"/>
                </a:lnTo>
                <a:lnTo>
                  <a:pt x="1856" y="2954"/>
                </a:lnTo>
                <a:lnTo>
                  <a:pt x="1778" y="2941"/>
                </a:lnTo>
                <a:lnTo>
                  <a:pt x="1702" y="2920"/>
                </a:lnTo>
                <a:lnTo>
                  <a:pt x="1632" y="2890"/>
                </a:lnTo>
                <a:lnTo>
                  <a:pt x="1564" y="2853"/>
                </a:lnTo>
                <a:lnTo>
                  <a:pt x="1502" y="2805"/>
                </a:lnTo>
                <a:lnTo>
                  <a:pt x="1445" y="2753"/>
                </a:lnTo>
                <a:lnTo>
                  <a:pt x="1406" y="2704"/>
                </a:lnTo>
                <a:lnTo>
                  <a:pt x="1379" y="2645"/>
                </a:lnTo>
                <a:lnTo>
                  <a:pt x="1359" y="2579"/>
                </a:lnTo>
                <a:lnTo>
                  <a:pt x="1349" y="2512"/>
                </a:lnTo>
                <a:lnTo>
                  <a:pt x="1346" y="2443"/>
                </a:lnTo>
                <a:lnTo>
                  <a:pt x="1353" y="2377"/>
                </a:lnTo>
                <a:lnTo>
                  <a:pt x="1366" y="2315"/>
                </a:lnTo>
                <a:lnTo>
                  <a:pt x="1386" y="2257"/>
                </a:lnTo>
                <a:lnTo>
                  <a:pt x="1412" y="2208"/>
                </a:lnTo>
                <a:lnTo>
                  <a:pt x="1434" y="2174"/>
                </a:lnTo>
                <a:lnTo>
                  <a:pt x="1455" y="2149"/>
                </a:lnTo>
                <a:lnTo>
                  <a:pt x="1476" y="2127"/>
                </a:lnTo>
                <a:lnTo>
                  <a:pt x="1494" y="2113"/>
                </a:lnTo>
                <a:lnTo>
                  <a:pt x="1509" y="2102"/>
                </a:lnTo>
                <a:lnTo>
                  <a:pt x="1517" y="2097"/>
                </a:lnTo>
                <a:lnTo>
                  <a:pt x="1543" y="2069"/>
                </a:lnTo>
                <a:lnTo>
                  <a:pt x="1563" y="2034"/>
                </a:lnTo>
                <a:lnTo>
                  <a:pt x="1571" y="2009"/>
                </a:lnTo>
                <a:lnTo>
                  <a:pt x="1574" y="1983"/>
                </a:lnTo>
                <a:lnTo>
                  <a:pt x="1568" y="1959"/>
                </a:lnTo>
                <a:lnTo>
                  <a:pt x="1564" y="1953"/>
                </a:lnTo>
                <a:lnTo>
                  <a:pt x="1595" y="1942"/>
                </a:lnTo>
                <a:lnTo>
                  <a:pt x="1651" y="1930"/>
                </a:lnTo>
                <a:lnTo>
                  <a:pt x="1710" y="1925"/>
                </a:lnTo>
                <a:lnTo>
                  <a:pt x="1768" y="1927"/>
                </a:lnTo>
                <a:lnTo>
                  <a:pt x="1819" y="1940"/>
                </a:lnTo>
                <a:lnTo>
                  <a:pt x="1866" y="1959"/>
                </a:lnTo>
                <a:lnTo>
                  <a:pt x="1910" y="1988"/>
                </a:lnTo>
                <a:lnTo>
                  <a:pt x="1926" y="2017"/>
                </a:lnTo>
                <a:lnTo>
                  <a:pt x="1963" y="2060"/>
                </a:lnTo>
                <a:lnTo>
                  <a:pt x="1987" y="2082"/>
                </a:lnTo>
                <a:lnTo>
                  <a:pt x="2002" y="2110"/>
                </a:lnTo>
                <a:lnTo>
                  <a:pt x="2018" y="2160"/>
                </a:lnTo>
                <a:lnTo>
                  <a:pt x="2022" y="2210"/>
                </a:lnTo>
                <a:lnTo>
                  <a:pt x="2018" y="2261"/>
                </a:lnTo>
                <a:lnTo>
                  <a:pt x="2002" y="2310"/>
                </a:lnTo>
                <a:lnTo>
                  <a:pt x="1982" y="2343"/>
                </a:lnTo>
                <a:lnTo>
                  <a:pt x="1959" y="2368"/>
                </a:lnTo>
                <a:lnTo>
                  <a:pt x="1933" y="2388"/>
                </a:lnTo>
                <a:lnTo>
                  <a:pt x="1903" y="2405"/>
                </a:lnTo>
                <a:lnTo>
                  <a:pt x="1869" y="2415"/>
                </a:lnTo>
                <a:lnTo>
                  <a:pt x="1837" y="2419"/>
                </a:lnTo>
                <a:lnTo>
                  <a:pt x="1802" y="2418"/>
                </a:lnTo>
                <a:lnTo>
                  <a:pt x="1797" y="2417"/>
                </a:lnTo>
                <a:lnTo>
                  <a:pt x="1768" y="2401"/>
                </a:lnTo>
                <a:lnTo>
                  <a:pt x="1737" y="2375"/>
                </a:lnTo>
                <a:lnTo>
                  <a:pt x="1717" y="2343"/>
                </a:lnTo>
                <a:lnTo>
                  <a:pt x="1702" y="2310"/>
                </a:lnTo>
                <a:lnTo>
                  <a:pt x="1694" y="2279"/>
                </a:lnTo>
                <a:lnTo>
                  <a:pt x="1694" y="2253"/>
                </a:lnTo>
                <a:lnTo>
                  <a:pt x="1698" y="2234"/>
                </a:lnTo>
                <a:lnTo>
                  <a:pt x="1700" y="2227"/>
                </a:lnTo>
                <a:lnTo>
                  <a:pt x="1702" y="2217"/>
                </a:lnTo>
                <a:lnTo>
                  <a:pt x="1702" y="2209"/>
                </a:lnTo>
                <a:lnTo>
                  <a:pt x="1702" y="2201"/>
                </a:lnTo>
                <a:lnTo>
                  <a:pt x="1700" y="2194"/>
                </a:lnTo>
                <a:lnTo>
                  <a:pt x="1695" y="2187"/>
                </a:lnTo>
                <a:lnTo>
                  <a:pt x="1691" y="2183"/>
                </a:lnTo>
                <a:lnTo>
                  <a:pt x="1686" y="2178"/>
                </a:lnTo>
                <a:lnTo>
                  <a:pt x="1681" y="2176"/>
                </a:lnTo>
                <a:lnTo>
                  <a:pt x="1675" y="2174"/>
                </a:lnTo>
                <a:lnTo>
                  <a:pt x="1682" y="2162"/>
                </a:lnTo>
                <a:lnTo>
                  <a:pt x="1689" y="2152"/>
                </a:lnTo>
                <a:lnTo>
                  <a:pt x="1708" y="2133"/>
                </a:lnTo>
                <a:lnTo>
                  <a:pt x="1723" y="2124"/>
                </a:lnTo>
                <a:lnTo>
                  <a:pt x="1732" y="2120"/>
                </a:lnTo>
                <a:lnTo>
                  <a:pt x="1739" y="2114"/>
                </a:lnTo>
                <a:lnTo>
                  <a:pt x="1744" y="2108"/>
                </a:lnTo>
                <a:lnTo>
                  <a:pt x="1749" y="2100"/>
                </a:lnTo>
                <a:lnTo>
                  <a:pt x="1754" y="2094"/>
                </a:lnTo>
                <a:lnTo>
                  <a:pt x="1756" y="2089"/>
                </a:lnTo>
                <a:lnTo>
                  <a:pt x="1755" y="2082"/>
                </a:lnTo>
                <a:lnTo>
                  <a:pt x="1756" y="2076"/>
                </a:lnTo>
                <a:lnTo>
                  <a:pt x="1752" y="2068"/>
                </a:lnTo>
                <a:lnTo>
                  <a:pt x="1748" y="2064"/>
                </a:lnTo>
                <a:lnTo>
                  <a:pt x="1741" y="2060"/>
                </a:lnTo>
                <a:lnTo>
                  <a:pt x="1733" y="2057"/>
                </a:lnTo>
                <a:lnTo>
                  <a:pt x="1712" y="2054"/>
                </a:lnTo>
                <a:lnTo>
                  <a:pt x="1688" y="2063"/>
                </a:lnTo>
                <a:lnTo>
                  <a:pt x="1678" y="2067"/>
                </a:lnTo>
                <a:lnTo>
                  <a:pt x="1665" y="2081"/>
                </a:lnTo>
                <a:lnTo>
                  <a:pt x="1648" y="2097"/>
                </a:lnTo>
                <a:lnTo>
                  <a:pt x="1633" y="2124"/>
                </a:lnTo>
                <a:lnTo>
                  <a:pt x="1619" y="2162"/>
                </a:lnTo>
                <a:lnTo>
                  <a:pt x="1613" y="2205"/>
                </a:lnTo>
                <a:lnTo>
                  <a:pt x="1616" y="2253"/>
                </a:lnTo>
                <a:lnTo>
                  <a:pt x="1625" y="2289"/>
                </a:lnTo>
                <a:lnTo>
                  <a:pt x="1641" y="2322"/>
                </a:lnTo>
                <a:lnTo>
                  <a:pt x="1662" y="2350"/>
                </a:lnTo>
                <a:lnTo>
                  <a:pt x="1685" y="2379"/>
                </a:lnTo>
                <a:lnTo>
                  <a:pt x="1712" y="2401"/>
                </a:lnTo>
                <a:lnTo>
                  <a:pt x="1727" y="2410"/>
                </a:lnTo>
                <a:lnTo>
                  <a:pt x="1741" y="2419"/>
                </a:lnTo>
                <a:lnTo>
                  <a:pt x="1773" y="2431"/>
                </a:lnTo>
                <a:lnTo>
                  <a:pt x="1773" y="2431"/>
                </a:lnTo>
                <a:lnTo>
                  <a:pt x="1773" y="2431"/>
                </a:lnTo>
                <a:lnTo>
                  <a:pt x="1774" y="2432"/>
                </a:lnTo>
                <a:lnTo>
                  <a:pt x="1776" y="2432"/>
                </a:lnTo>
                <a:lnTo>
                  <a:pt x="1803" y="2439"/>
                </a:lnTo>
                <a:lnTo>
                  <a:pt x="1832" y="2439"/>
                </a:lnTo>
                <a:lnTo>
                  <a:pt x="1846" y="2438"/>
                </a:lnTo>
                <a:lnTo>
                  <a:pt x="1853" y="2438"/>
                </a:lnTo>
                <a:lnTo>
                  <a:pt x="1858" y="2436"/>
                </a:lnTo>
                <a:lnTo>
                  <a:pt x="1874" y="2432"/>
                </a:lnTo>
                <a:lnTo>
                  <a:pt x="1885" y="2428"/>
                </a:lnTo>
                <a:lnTo>
                  <a:pt x="1887" y="2427"/>
                </a:lnTo>
                <a:lnTo>
                  <a:pt x="1891" y="2426"/>
                </a:lnTo>
                <a:lnTo>
                  <a:pt x="1923" y="2409"/>
                </a:lnTo>
                <a:lnTo>
                  <a:pt x="1954" y="2385"/>
                </a:lnTo>
                <a:lnTo>
                  <a:pt x="1980" y="2355"/>
                </a:lnTo>
                <a:lnTo>
                  <a:pt x="2001" y="2321"/>
                </a:lnTo>
                <a:lnTo>
                  <a:pt x="2016" y="2284"/>
                </a:lnTo>
                <a:lnTo>
                  <a:pt x="2025" y="2236"/>
                </a:lnTo>
                <a:lnTo>
                  <a:pt x="2026" y="2186"/>
                </a:lnTo>
                <a:lnTo>
                  <a:pt x="2019" y="2137"/>
                </a:lnTo>
                <a:lnTo>
                  <a:pt x="2003" y="2097"/>
                </a:lnTo>
                <a:lnTo>
                  <a:pt x="2004" y="2097"/>
                </a:lnTo>
                <a:lnTo>
                  <a:pt x="2043" y="2121"/>
                </a:lnTo>
                <a:lnTo>
                  <a:pt x="2043" y="2101"/>
                </a:lnTo>
                <a:lnTo>
                  <a:pt x="2031" y="2094"/>
                </a:lnTo>
                <a:lnTo>
                  <a:pt x="1986" y="2061"/>
                </a:lnTo>
                <a:lnTo>
                  <a:pt x="1979" y="2047"/>
                </a:lnTo>
                <a:lnTo>
                  <a:pt x="1952" y="2008"/>
                </a:lnTo>
                <a:lnTo>
                  <a:pt x="1913" y="1969"/>
                </a:lnTo>
                <a:lnTo>
                  <a:pt x="1912" y="1968"/>
                </a:lnTo>
                <a:lnTo>
                  <a:pt x="1888" y="1916"/>
                </a:lnTo>
                <a:lnTo>
                  <a:pt x="1874" y="1878"/>
                </a:lnTo>
                <a:lnTo>
                  <a:pt x="1884" y="1868"/>
                </a:lnTo>
                <a:lnTo>
                  <a:pt x="1905" y="1877"/>
                </a:lnTo>
                <a:lnTo>
                  <a:pt x="1916" y="1883"/>
                </a:lnTo>
                <a:lnTo>
                  <a:pt x="1938" y="1896"/>
                </a:lnTo>
                <a:lnTo>
                  <a:pt x="1987" y="1929"/>
                </a:lnTo>
                <a:lnTo>
                  <a:pt x="2031" y="1967"/>
                </a:lnTo>
                <a:lnTo>
                  <a:pt x="2043" y="1980"/>
                </a:lnTo>
                <a:lnTo>
                  <a:pt x="2043" y="1947"/>
                </a:lnTo>
                <a:lnTo>
                  <a:pt x="2000" y="1913"/>
                </a:lnTo>
                <a:lnTo>
                  <a:pt x="1944" y="1879"/>
                </a:lnTo>
                <a:lnTo>
                  <a:pt x="1896" y="1855"/>
                </a:lnTo>
                <a:lnTo>
                  <a:pt x="1906" y="1839"/>
                </a:lnTo>
                <a:lnTo>
                  <a:pt x="1910" y="1819"/>
                </a:lnTo>
                <a:lnTo>
                  <a:pt x="1910" y="1798"/>
                </a:lnTo>
                <a:lnTo>
                  <a:pt x="1902" y="1775"/>
                </a:lnTo>
                <a:lnTo>
                  <a:pt x="1887" y="1752"/>
                </a:lnTo>
                <a:lnTo>
                  <a:pt x="1866" y="1732"/>
                </a:lnTo>
                <a:lnTo>
                  <a:pt x="1864" y="1731"/>
                </a:lnTo>
                <a:lnTo>
                  <a:pt x="1865" y="1722"/>
                </a:lnTo>
                <a:lnTo>
                  <a:pt x="1888" y="1727"/>
                </a:lnTo>
                <a:lnTo>
                  <a:pt x="1963" y="1733"/>
                </a:lnTo>
                <a:lnTo>
                  <a:pt x="2037" y="1726"/>
                </a:lnTo>
                <a:lnTo>
                  <a:pt x="2043" y="1726"/>
                </a:lnTo>
                <a:lnTo>
                  <a:pt x="2043" y="1703"/>
                </a:lnTo>
                <a:lnTo>
                  <a:pt x="1973" y="1710"/>
                </a:lnTo>
                <a:lnTo>
                  <a:pt x="1896" y="1708"/>
                </a:lnTo>
                <a:lnTo>
                  <a:pt x="1869" y="1702"/>
                </a:lnTo>
                <a:lnTo>
                  <a:pt x="1880" y="1660"/>
                </a:lnTo>
                <a:lnTo>
                  <a:pt x="1901" y="1614"/>
                </a:lnTo>
                <a:lnTo>
                  <a:pt x="1930" y="1570"/>
                </a:lnTo>
                <a:lnTo>
                  <a:pt x="1964" y="1532"/>
                </a:lnTo>
                <a:lnTo>
                  <a:pt x="2007" y="1501"/>
                </a:lnTo>
                <a:lnTo>
                  <a:pt x="2043" y="1484"/>
                </a:lnTo>
                <a:lnTo>
                  <a:pt x="2043" y="1474"/>
                </a:lnTo>
                <a:lnTo>
                  <a:pt x="2019" y="1484"/>
                </a:lnTo>
                <a:lnTo>
                  <a:pt x="1973" y="1511"/>
                </a:lnTo>
                <a:lnTo>
                  <a:pt x="1937" y="1546"/>
                </a:lnTo>
                <a:lnTo>
                  <a:pt x="1906" y="1584"/>
                </a:lnTo>
                <a:lnTo>
                  <a:pt x="1882" y="1628"/>
                </a:lnTo>
                <a:lnTo>
                  <a:pt x="1863" y="1675"/>
                </a:lnTo>
                <a:lnTo>
                  <a:pt x="1858" y="1700"/>
                </a:lnTo>
                <a:lnTo>
                  <a:pt x="1820" y="1693"/>
                </a:lnTo>
                <a:lnTo>
                  <a:pt x="1746" y="1668"/>
                </a:lnTo>
                <a:lnTo>
                  <a:pt x="1685" y="1641"/>
                </a:lnTo>
                <a:lnTo>
                  <a:pt x="1632" y="1608"/>
                </a:lnTo>
                <a:lnTo>
                  <a:pt x="1580" y="1567"/>
                </a:lnTo>
                <a:lnTo>
                  <a:pt x="1536" y="1523"/>
                </a:lnTo>
                <a:lnTo>
                  <a:pt x="1496" y="1470"/>
                </a:lnTo>
                <a:lnTo>
                  <a:pt x="1463" y="1412"/>
                </a:lnTo>
                <a:lnTo>
                  <a:pt x="1438" y="1354"/>
                </a:lnTo>
                <a:lnTo>
                  <a:pt x="1420" y="1294"/>
                </a:lnTo>
                <a:lnTo>
                  <a:pt x="1412" y="1231"/>
                </a:lnTo>
                <a:lnTo>
                  <a:pt x="1412" y="1166"/>
                </a:lnTo>
                <a:lnTo>
                  <a:pt x="1423" y="1101"/>
                </a:lnTo>
                <a:lnTo>
                  <a:pt x="1443" y="1039"/>
                </a:lnTo>
                <a:lnTo>
                  <a:pt x="1469" y="989"/>
                </a:lnTo>
                <a:lnTo>
                  <a:pt x="1503" y="946"/>
                </a:lnTo>
                <a:lnTo>
                  <a:pt x="1544" y="905"/>
                </a:lnTo>
                <a:lnTo>
                  <a:pt x="1589" y="872"/>
                </a:lnTo>
                <a:lnTo>
                  <a:pt x="1638" y="847"/>
                </a:lnTo>
                <a:lnTo>
                  <a:pt x="1677" y="828"/>
                </a:lnTo>
                <a:lnTo>
                  <a:pt x="1680" y="853"/>
                </a:lnTo>
                <a:lnTo>
                  <a:pt x="1695" y="898"/>
                </a:lnTo>
                <a:lnTo>
                  <a:pt x="1716" y="938"/>
                </a:lnTo>
                <a:lnTo>
                  <a:pt x="1743" y="977"/>
                </a:lnTo>
                <a:lnTo>
                  <a:pt x="1756" y="990"/>
                </a:lnTo>
                <a:lnTo>
                  <a:pt x="1745" y="1001"/>
                </a:lnTo>
                <a:lnTo>
                  <a:pt x="1731" y="1025"/>
                </a:lnTo>
                <a:lnTo>
                  <a:pt x="1716" y="1066"/>
                </a:lnTo>
                <a:lnTo>
                  <a:pt x="1708" y="1109"/>
                </a:lnTo>
                <a:lnTo>
                  <a:pt x="1713" y="1153"/>
                </a:lnTo>
                <a:lnTo>
                  <a:pt x="1723" y="1193"/>
                </a:lnTo>
                <a:lnTo>
                  <a:pt x="1738" y="1226"/>
                </a:lnTo>
                <a:lnTo>
                  <a:pt x="1760" y="1254"/>
                </a:lnTo>
                <a:lnTo>
                  <a:pt x="1766" y="1261"/>
                </a:lnTo>
                <a:lnTo>
                  <a:pt x="1767" y="1263"/>
                </a:lnTo>
                <a:lnTo>
                  <a:pt x="1769" y="1264"/>
                </a:lnTo>
                <a:lnTo>
                  <a:pt x="1769" y="1265"/>
                </a:lnTo>
                <a:lnTo>
                  <a:pt x="1770" y="1265"/>
                </a:lnTo>
                <a:lnTo>
                  <a:pt x="1770" y="1266"/>
                </a:lnTo>
                <a:lnTo>
                  <a:pt x="1782" y="1280"/>
                </a:lnTo>
                <a:lnTo>
                  <a:pt x="1809" y="1305"/>
                </a:lnTo>
                <a:lnTo>
                  <a:pt x="1839" y="1322"/>
                </a:lnTo>
                <a:lnTo>
                  <a:pt x="1871" y="1335"/>
                </a:lnTo>
                <a:lnTo>
                  <a:pt x="1900" y="1339"/>
                </a:lnTo>
                <a:lnTo>
                  <a:pt x="1929" y="1342"/>
                </a:lnTo>
                <a:lnTo>
                  <a:pt x="1953" y="1339"/>
                </a:lnTo>
                <a:lnTo>
                  <a:pt x="1971" y="1333"/>
                </a:lnTo>
                <a:lnTo>
                  <a:pt x="1983" y="1330"/>
                </a:lnTo>
                <a:lnTo>
                  <a:pt x="1970" y="1331"/>
                </a:lnTo>
                <a:lnTo>
                  <a:pt x="1968" y="1331"/>
                </a:lnTo>
                <a:lnTo>
                  <a:pt x="1995" y="1326"/>
                </a:lnTo>
                <a:lnTo>
                  <a:pt x="2032" y="1309"/>
                </a:lnTo>
                <a:lnTo>
                  <a:pt x="2043" y="1301"/>
                </a:lnTo>
                <a:lnTo>
                  <a:pt x="2043" y="1297"/>
                </a:lnTo>
                <a:lnTo>
                  <a:pt x="2021" y="1312"/>
                </a:lnTo>
                <a:lnTo>
                  <a:pt x="1984" y="1325"/>
                </a:lnTo>
                <a:lnTo>
                  <a:pt x="1951" y="1331"/>
                </a:lnTo>
                <a:lnTo>
                  <a:pt x="1930" y="1331"/>
                </a:lnTo>
                <a:lnTo>
                  <a:pt x="1899" y="1321"/>
                </a:lnTo>
                <a:lnTo>
                  <a:pt x="1865" y="1305"/>
                </a:lnTo>
                <a:lnTo>
                  <a:pt x="1835" y="1276"/>
                </a:lnTo>
                <a:lnTo>
                  <a:pt x="1813" y="1246"/>
                </a:lnTo>
                <a:lnTo>
                  <a:pt x="1799" y="1211"/>
                </a:lnTo>
                <a:lnTo>
                  <a:pt x="1790" y="1181"/>
                </a:lnTo>
                <a:lnTo>
                  <a:pt x="1792" y="1155"/>
                </a:lnTo>
                <a:lnTo>
                  <a:pt x="1795" y="1137"/>
                </a:lnTo>
                <a:lnTo>
                  <a:pt x="1798" y="1128"/>
                </a:lnTo>
                <a:lnTo>
                  <a:pt x="1798" y="1120"/>
                </a:lnTo>
                <a:lnTo>
                  <a:pt x="1800" y="1110"/>
                </a:lnTo>
                <a:lnTo>
                  <a:pt x="1798" y="1101"/>
                </a:lnTo>
                <a:lnTo>
                  <a:pt x="1797" y="1096"/>
                </a:lnTo>
                <a:lnTo>
                  <a:pt x="1794" y="1089"/>
                </a:lnTo>
                <a:lnTo>
                  <a:pt x="1789" y="1084"/>
                </a:lnTo>
                <a:lnTo>
                  <a:pt x="1784" y="1079"/>
                </a:lnTo>
                <a:lnTo>
                  <a:pt x="1779" y="1077"/>
                </a:lnTo>
                <a:lnTo>
                  <a:pt x="1772" y="1078"/>
                </a:lnTo>
                <a:lnTo>
                  <a:pt x="1778" y="1066"/>
                </a:lnTo>
                <a:lnTo>
                  <a:pt x="1786" y="1056"/>
                </a:lnTo>
                <a:lnTo>
                  <a:pt x="1806" y="1037"/>
                </a:lnTo>
                <a:lnTo>
                  <a:pt x="1808" y="1036"/>
                </a:lnTo>
                <a:lnTo>
                  <a:pt x="1813" y="1040"/>
                </a:lnTo>
                <a:lnTo>
                  <a:pt x="1856" y="1064"/>
                </a:lnTo>
                <a:lnTo>
                  <a:pt x="1898" y="1083"/>
                </a:lnTo>
                <a:lnTo>
                  <a:pt x="1947" y="1094"/>
                </a:lnTo>
                <a:lnTo>
                  <a:pt x="1993" y="1100"/>
                </a:lnTo>
                <a:lnTo>
                  <a:pt x="2040" y="1096"/>
                </a:lnTo>
                <a:lnTo>
                  <a:pt x="2043" y="1096"/>
                </a:lnTo>
                <a:lnTo>
                  <a:pt x="2043" y="1075"/>
                </a:lnTo>
                <a:lnTo>
                  <a:pt x="2001" y="1081"/>
                </a:lnTo>
                <a:lnTo>
                  <a:pt x="1946" y="1080"/>
                </a:lnTo>
                <a:lnTo>
                  <a:pt x="1895" y="1068"/>
                </a:lnTo>
                <a:lnTo>
                  <a:pt x="1845" y="1047"/>
                </a:lnTo>
                <a:lnTo>
                  <a:pt x="1816" y="1029"/>
                </a:lnTo>
                <a:lnTo>
                  <a:pt x="1819" y="1026"/>
                </a:lnTo>
                <a:lnTo>
                  <a:pt x="1829" y="1024"/>
                </a:lnTo>
                <a:lnTo>
                  <a:pt x="1835" y="1016"/>
                </a:lnTo>
                <a:lnTo>
                  <a:pt x="1842" y="1011"/>
                </a:lnTo>
                <a:lnTo>
                  <a:pt x="1846" y="1003"/>
                </a:lnTo>
                <a:lnTo>
                  <a:pt x="1851" y="998"/>
                </a:lnTo>
                <a:lnTo>
                  <a:pt x="1853" y="993"/>
                </a:lnTo>
                <a:lnTo>
                  <a:pt x="1853" y="986"/>
                </a:lnTo>
                <a:lnTo>
                  <a:pt x="1880" y="1004"/>
                </a:lnTo>
                <a:lnTo>
                  <a:pt x="1930" y="1022"/>
                </a:lnTo>
                <a:lnTo>
                  <a:pt x="1984" y="1031"/>
                </a:lnTo>
                <a:lnTo>
                  <a:pt x="2026" y="1029"/>
                </a:lnTo>
                <a:lnTo>
                  <a:pt x="2043" y="1026"/>
                </a:lnTo>
                <a:lnTo>
                  <a:pt x="2043" y="1019"/>
                </a:lnTo>
                <a:lnTo>
                  <a:pt x="2042" y="1019"/>
                </a:lnTo>
                <a:lnTo>
                  <a:pt x="1994" y="1024"/>
                </a:lnTo>
                <a:lnTo>
                  <a:pt x="1946" y="1021"/>
                </a:lnTo>
                <a:lnTo>
                  <a:pt x="1898" y="1009"/>
                </a:lnTo>
                <a:lnTo>
                  <a:pt x="1860" y="989"/>
                </a:lnTo>
                <a:lnTo>
                  <a:pt x="1853" y="984"/>
                </a:lnTo>
                <a:lnTo>
                  <a:pt x="1854" y="978"/>
                </a:lnTo>
                <a:lnTo>
                  <a:pt x="1850" y="971"/>
                </a:lnTo>
                <a:lnTo>
                  <a:pt x="1845" y="966"/>
                </a:lnTo>
                <a:lnTo>
                  <a:pt x="1839" y="962"/>
                </a:lnTo>
                <a:lnTo>
                  <a:pt x="183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09" y="958"/>
                </a:lnTo>
                <a:lnTo>
                  <a:pt x="1785" y="965"/>
                </a:lnTo>
                <a:lnTo>
                  <a:pt x="1777" y="971"/>
                </a:lnTo>
                <a:lnTo>
                  <a:pt x="1763" y="983"/>
                </a:lnTo>
                <a:lnTo>
                  <a:pt x="1762" y="984"/>
                </a:lnTo>
                <a:lnTo>
                  <a:pt x="1759" y="981"/>
                </a:lnTo>
                <a:lnTo>
                  <a:pt x="1727" y="939"/>
                </a:lnTo>
                <a:lnTo>
                  <a:pt x="1703" y="891"/>
                </a:lnTo>
                <a:lnTo>
                  <a:pt x="1688" y="839"/>
                </a:lnTo>
                <a:lnTo>
                  <a:pt x="1687" y="824"/>
                </a:lnTo>
                <a:lnTo>
                  <a:pt x="1689" y="823"/>
                </a:lnTo>
                <a:lnTo>
                  <a:pt x="1742" y="808"/>
                </a:lnTo>
                <a:lnTo>
                  <a:pt x="1758" y="806"/>
                </a:lnTo>
                <a:lnTo>
                  <a:pt x="1757" y="836"/>
                </a:lnTo>
                <a:lnTo>
                  <a:pt x="1765" y="869"/>
                </a:lnTo>
                <a:lnTo>
                  <a:pt x="1777" y="902"/>
                </a:lnTo>
                <a:lnTo>
                  <a:pt x="1797" y="933"/>
                </a:lnTo>
                <a:lnTo>
                  <a:pt x="1820" y="957"/>
                </a:lnTo>
                <a:lnTo>
                  <a:pt x="1796" y="931"/>
                </a:lnTo>
                <a:lnTo>
                  <a:pt x="1776" y="893"/>
                </a:lnTo>
                <a:lnTo>
                  <a:pt x="1764" y="853"/>
                </a:lnTo>
                <a:lnTo>
                  <a:pt x="1761" y="813"/>
                </a:lnTo>
                <a:lnTo>
                  <a:pt x="1763" y="806"/>
                </a:lnTo>
                <a:lnTo>
                  <a:pt x="1798" y="802"/>
                </a:lnTo>
                <a:lnTo>
                  <a:pt x="1839" y="801"/>
                </a:lnTo>
                <a:lnTo>
                  <a:pt x="1840" y="813"/>
                </a:lnTo>
                <a:lnTo>
                  <a:pt x="1851" y="839"/>
                </a:lnTo>
                <a:lnTo>
                  <a:pt x="1872" y="861"/>
                </a:lnTo>
                <a:lnTo>
                  <a:pt x="1904" y="882"/>
                </a:lnTo>
                <a:lnTo>
                  <a:pt x="1939" y="890"/>
                </a:lnTo>
                <a:lnTo>
                  <a:pt x="1975" y="887"/>
                </a:lnTo>
                <a:lnTo>
                  <a:pt x="2012" y="875"/>
                </a:lnTo>
                <a:lnTo>
                  <a:pt x="2025" y="867"/>
                </a:lnTo>
                <a:lnTo>
                  <a:pt x="2043" y="880"/>
                </a:lnTo>
                <a:lnTo>
                  <a:pt x="2043" y="872"/>
                </a:lnTo>
                <a:lnTo>
                  <a:pt x="2034" y="864"/>
                </a:lnTo>
                <a:lnTo>
                  <a:pt x="2032" y="862"/>
                </a:lnTo>
                <a:lnTo>
                  <a:pt x="2043" y="856"/>
                </a:lnTo>
                <a:lnTo>
                  <a:pt x="2043" y="850"/>
                </a:lnTo>
                <a:lnTo>
                  <a:pt x="2030" y="861"/>
                </a:lnTo>
                <a:lnTo>
                  <a:pt x="1986" y="831"/>
                </a:lnTo>
                <a:lnTo>
                  <a:pt x="1985" y="830"/>
                </a:lnTo>
                <a:lnTo>
                  <a:pt x="1989" y="829"/>
                </a:lnTo>
                <a:lnTo>
                  <a:pt x="2005" y="812"/>
                </a:lnTo>
                <a:lnTo>
                  <a:pt x="2014" y="792"/>
                </a:lnTo>
                <a:lnTo>
                  <a:pt x="2017" y="771"/>
                </a:lnTo>
                <a:lnTo>
                  <a:pt x="2016" y="748"/>
                </a:lnTo>
                <a:lnTo>
                  <a:pt x="2014" y="742"/>
                </a:lnTo>
                <a:lnTo>
                  <a:pt x="2024" y="751"/>
                </a:lnTo>
                <a:lnTo>
                  <a:pt x="2043" y="767"/>
                </a:lnTo>
                <a:lnTo>
                  <a:pt x="2043" y="734"/>
                </a:lnTo>
                <a:lnTo>
                  <a:pt x="2042" y="733"/>
                </a:lnTo>
                <a:lnTo>
                  <a:pt x="1992" y="687"/>
                </a:lnTo>
                <a:lnTo>
                  <a:pt x="1945" y="637"/>
                </a:lnTo>
                <a:lnTo>
                  <a:pt x="1900" y="587"/>
                </a:lnTo>
                <a:lnTo>
                  <a:pt x="1884" y="569"/>
                </a:lnTo>
                <a:lnTo>
                  <a:pt x="1900" y="567"/>
                </a:lnTo>
                <a:lnTo>
                  <a:pt x="1946" y="572"/>
                </a:lnTo>
                <a:lnTo>
                  <a:pt x="1984" y="584"/>
                </a:lnTo>
                <a:lnTo>
                  <a:pt x="2020" y="605"/>
                </a:lnTo>
                <a:lnTo>
                  <a:pt x="2043" y="624"/>
                </a:lnTo>
                <a:lnTo>
                  <a:pt x="2043" y="618"/>
                </a:lnTo>
                <a:lnTo>
                  <a:pt x="2023" y="600"/>
                </a:lnTo>
                <a:lnTo>
                  <a:pt x="1990" y="580"/>
                </a:lnTo>
                <a:lnTo>
                  <a:pt x="1955" y="568"/>
                </a:lnTo>
                <a:lnTo>
                  <a:pt x="1921" y="562"/>
                </a:lnTo>
                <a:lnTo>
                  <a:pt x="1877" y="560"/>
                </a:lnTo>
                <a:lnTo>
                  <a:pt x="1877" y="560"/>
                </a:lnTo>
                <a:lnTo>
                  <a:pt x="1844" y="521"/>
                </a:lnTo>
                <a:lnTo>
                  <a:pt x="1787" y="453"/>
                </a:lnTo>
                <a:lnTo>
                  <a:pt x="1732" y="384"/>
                </a:lnTo>
                <a:lnTo>
                  <a:pt x="1682" y="314"/>
                </a:lnTo>
                <a:lnTo>
                  <a:pt x="1634" y="243"/>
                </a:lnTo>
                <a:lnTo>
                  <a:pt x="1593" y="173"/>
                </a:lnTo>
                <a:lnTo>
                  <a:pt x="1560" y="100"/>
                </a:lnTo>
                <a:lnTo>
                  <a:pt x="1531" y="30"/>
                </a:lnTo>
                <a:lnTo>
                  <a:pt x="1525" y="0"/>
                </a:lnTo>
                <a:lnTo>
                  <a:pt x="1519" y="0"/>
                </a:lnTo>
                <a:lnTo>
                  <a:pt x="1535" y="60"/>
                </a:lnTo>
                <a:lnTo>
                  <a:pt x="1569" y="142"/>
                </a:lnTo>
                <a:lnTo>
                  <a:pt x="1607" y="227"/>
                </a:lnTo>
                <a:lnTo>
                  <a:pt x="1653" y="308"/>
                </a:lnTo>
                <a:lnTo>
                  <a:pt x="1705" y="389"/>
                </a:lnTo>
                <a:lnTo>
                  <a:pt x="1761" y="468"/>
                </a:lnTo>
                <a:lnTo>
                  <a:pt x="1818" y="539"/>
                </a:lnTo>
                <a:lnTo>
                  <a:pt x="1843" y="567"/>
                </a:lnTo>
                <a:lnTo>
                  <a:pt x="1834" y="569"/>
                </a:lnTo>
                <a:lnTo>
                  <a:pt x="1795" y="585"/>
                </a:lnTo>
                <a:lnTo>
                  <a:pt x="1761" y="610"/>
                </a:lnTo>
                <a:lnTo>
                  <a:pt x="1730" y="639"/>
                </a:lnTo>
                <a:lnTo>
                  <a:pt x="1705" y="676"/>
                </a:lnTo>
                <a:lnTo>
                  <a:pt x="1689" y="713"/>
                </a:lnTo>
                <a:lnTo>
                  <a:pt x="1677" y="758"/>
                </a:lnTo>
                <a:lnTo>
                  <a:pt x="1674" y="806"/>
                </a:lnTo>
                <a:lnTo>
                  <a:pt x="1676" y="819"/>
                </a:lnTo>
                <a:lnTo>
                  <a:pt x="1647" y="828"/>
                </a:lnTo>
                <a:lnTo>
                  <a:pt x="1594" y="858"/>
                </a:lnTo>
                <a:lnTo>
                  <a:pt x="1545" y="892"/>
                </a:lnTo>
                <a:lnTo>
                  <a:pt x="1502" y="933"/>
                </a:lnTo>
                <a:lnTo>
                  <a:pt x="1466" y="977"/>
                </a:lnTo>
                <a:lnTo>
                  <a:pt x="1434" y="1029"/>
                </a:lnTo>
                <a:lnTo>
                  <a:pt x="1413" y="1084"/>
                </a:lnTo>
                <a:lnTo>
                  <a:pt x="1398" y="1153"/>
                </a:lnTo>
                <a:lnTo>
                  <a:pt x="1397" y="1221"/>
                </a:lnTo>
                <a:lnTo>
                  <a:pt x="1403" y="1289"/>
                </a:lnTo>
                <a:lnTo>
                  <a:pt x="1421" y="1356"/>
                </a:lnTo>
                <a:lnTo>
                  <a:pt x="1447" y="1418"/>
                </a:lnTo>
                <a:lnTo>
                  <a:pt x="1481" y="1477"/>
                </a:lnTo>
                <a:lnTo>
                  <a:pt x="1523" y="1532"/>
                </a:lnTo>
                <a:lnTo>
                  <a:pt x="1571" y="1583"/>
                </a:lnTo>
                <a:lnTo>
                  <a:pt x="1626" y="1625"/>
                </a:lnTo>
                <a:lnTo>
                  <a:pt x="1684" y="1663"/>
                </a:lnTo>
                <a:lnTo>
                  <a:pt x="1746" y="1690"/>
                </a:lnTo>
                <a:lnTo>
                  <a:pt x="1733" y="1690"/>
                </a:lnTo>
                <a:lnTo>
                  <a:pt x="1704" y="1692"/>
                </a:lnTo>
                <a:lnTo>
                  <a:pt x="1665" y="1697"/>
                </a:lnTo>
                <a:lnTo>
                  <a:pt x="1626" y="1706"/>
                </a:lnTo>
                <a:lnTo>
                  <a:pt x="1583" y="1719"/>
                </a:lnTo>
                <a:lnTo>
                  <a:pt x="1539" y="1739"/>
                </a:lnTo>
                <a:lnTo>
                  <a:pt x="1487" y="1768"/>
                </a:lnTo>
                <a:lnTo>
                  <a:pt x="1436" y="1804"/>
                </a:lnTo>
                <a:lnTo>
                  <a:pt x="1436" y="1805"/>
                </a:lnTo>
                <a:lnTo>
                  <a:pt x="1423" y="1807"/>
                </a:lnTo>
                <a:lnTo>
                  <a:pt x="1359" y="1829"/>
                </a:lnTo>
                <a:lnTo>
                  <a:pt x="1298" y="1854"/>
                </a:lnTo>
                <a:lnTo>
                  <a:pt x="1239" y="1884"/>
                </a:lnTo>
                <a:lnTo>
                  <a:pt x="1186" y="1923"/>
                </a:lnTo>
                <a:lnTo>
                  <a:pt x="1121" y="1981"/>
                </a:lnTo>
                <a:lnTo>
                  <a:pt x="1067" y="2047"/>
                </a:lnTo>
                <a:lnTo>
                  <a:pt x="1022" y="2115"/>
                </a:lnTo>
                <a:lnTo>
                  <a:pt x="983" y="2188"/>
                </a:lnTo>
                <a:lnTo>
                  <a:pt x="954" y="2265"/>
                </a:lnTo>
                <a:lnTo>
                  <a:pt x="933" y="2345"/>
                </a:lnTo>
                <a:lnTo>
                  <a:pt x="919" y="2427"/>
                </a:lnTo>
                <a:lnTo>
                  <a:pt x="914" y="2511"/>
                </a:lnTo>
                <a:lnTo>
                  <a:pt x="917" y="2593"/>
                </a:lnTo>
                <a:lnTo>
                  <a:pt x="927" y="2678"/>
                </a:lnTo>
                <a:lnTo>
                  <a:pt x="946" y="2759"/>
                </a:lnTo>
                <a:lnTo>
                  <a:pt x="970" y="2841"/>
                </a:lnTo>
                <a:lnTo>
                  <a:pt x="1003" y="2918"/>
                </a:lnTo>
                <a:lnTo>
                  <a:pt x="1041" y="2992"/>
                </a:lnTo>
                <a:lnTo>
                  <a:pt x="1087" y="3062"/>
                </a:lnTo>
                <a:lnTo>
                  <a:pt x="1133" y="3114"/>
                </a:lnTo>
                <a:lnTo>
                  <a:pt x="1122" y="3104"/>
                </a:lnTo>
                <a:lnTo>
                  <a:pt x="1036" y="3045"/>
                </a:lnTo>
                <a:lnTo>
                  <a:pt x="956" y="2996"/>
                </a:lnTo>
                <a:lnTo>
                  <a:pt x="875" y="2956"/>
                </a:lnTo>
                <a:lnTo>
                  <a:pt x="799" y="2925"/>
                </a:lnTo>
                <a:lnTo>
                  <a:pt x="725" y="2902"/>
                </a:lnTo>
                <a:lnTo>
                  <a:pt x="652" y="2887"/>
                </a:lnTo>
                <a:lnTo>
                  <a:pt x="586" y="2879"/>
                </a:lnTo>
                <a:lnTo>
                  <a:pt x="519" y="2878"/>
                </a:lnTo>
                <a:lnTo>
                  <a:pt x="457" y="2883"/>
                </a:lnTo>
                <a:lnTo>
                  <a:pt x="397" y="2892"/>
                </a:lnTo>
                <a:lnTo>
                  <a:pt x="344" y="2906"/>
                </a:lnTo>
                <a:lnTo>
                  <a:pt x="294" y="2926"/>
                </a:lnTo>
                <a:lnTo>
                  <a:pt x="248" y="2949"/>
                </a:lnTo>
                <a:lnTo>
                  <a:pt x="205" y="2974"/>
                </a:lnTo>
                <a:lnTo>
                  <a:pt x="170" y="3002"/>
                </a:lnTo>
                <a:lnTo>
                  <a:pt x="139" y="3031"/>
                </a:lnTo>
                <a:lnTo>
                  <a:pt x="98" y="3078"/>
                </a:lnTo>
                <a:lnTo>
                  <a:pt x="62" y="3130"/>
                </a:lnTo>
                <a:lnTo>
                  <a:pt x="35" y="3187"/>
                </a:lnTo>
                <a:lnTo>
                  <a:pt x="15" y="3245"/>
                </a:lnTo>
                <a:lnTo>
                  <a:pt x="3" y="3307"/>
                </a:lnTo>
                <a:lnTo>
                  <a:pt x="0" y="3369"/>
                </a:lnTo>
                <a:lnTo>
                  <a:pt x="2" y="3430"/>
                </a:lnTo>
                <a:lnTo>
                  <a:pt x="16" y="3493"/>
                </a:lnTo>
                <a:lnTo>
                  <a:pt x="36" y="3551"/>
                </a:lnTo>
                <a:lnTo>
                  <a:pt x="66" y="3606"/>
                </a:lnTo>
                <a:lnTo>
                  <a:pt x="96" y="3648"/>
                </a:lnTo>
                <a:lnTo>
                  <a:pt x="130" y="3687"/>
                </a:lnTo>
                <a:lnTo>
                  <a:pt x="170" y="3722"/>
                </a:lnTo>
                <a:lnTo>
                  <a:pt x="213" y="3752"/>
                </a:lnTo>
                <a:lnTo>
                  <a:pt x="259" y="3775"/>
                </a:lnTo>
                <a:lnTo>
                  <a:pt x="308" y="3793"/>
                </a:lnTo>
                <a:lnTo>
                  <a:pt x="358" y="3804"/>
                </a:lnTo>
                <a:lnTo>
                  <a:pt x="409" y="3810"/>
                </a:lnTo>
                <a:lnTo>
                  <a:pt x="461" y="3808"/>
                </a:lnTo>
                <a:lnTo>
                  <a:pt x="512" y="3799"/>
                </a:lnTo>
                <a:lnTo>
                  <a:pt x="559" y="3781"/>
                </a:lnTo>
                <a:lnTo>
                  <a:pt x="607" y="3756"/>
                </a:lnTo>
                <a:lnTo>
                  <a:pt x="645" y="3725"/>
                </a:lnTo>
                <a:lnTo>
                  <a:pt x="676" y="3690"/>
                </a:lnTo>
                <a:lnTo>
                  <a:pt x="702" y="3650"/>
                </a:lnTo>
                <a:lnTo>
                  <a:pt x="721" y="3605"/>
                </a:lnTo>
                <a:lnTo>
                  <a:pt x="734" y="3557"/>
                </a:lnTo>
                <a:lnTo>
                  <a:pt x="741" y="3510"/>
                </a:lnTo>
                <a:lnTo>
                  <a:pt x="741" y="3463"/>
                </a:lnTo>
                <a:lnTo>
                  <a:pt x="732" y="3415"/>
                </a:lnTo>
                <a:lnTo>
                  <a:pt x="720" y="3373"/>
                </a:lnTo>
                <a:lnTo>
                  <a:pt x="720" y="3374"/>
                </a:lnTo>
                <a:lnTo>
                  <a:pt x="746" y="3393"/>
                </a:lnTo>
                <a:lnTo>
                  <a:pt x="774" y="3408"/>
                </a:lnTo>
                <a:lnTo>
                  <a:pt x="804" y="3417"/>
                </a:lnTo>
                <a:lnTo>
                  <a:pt x="837" y="3419"/>
                </a:lnTo>
                <a:lnTo>
                  <a:pt x="867" y="3416"/>
                </a:lnTo>
                <a:lnTo>
                  <a:pt x="899" y="3407"/>
                </a:lnTo>
                <a:lnTo>
                  <a:pt x="906" y="3402"/>
                </a:lnTo>
                <a:lnTo>
                  <a:pt x="925" y="3396"/>
                </a:lnTo>
                <a:lnTo>
                  <a:pt x="947" y="3378"/>
                </a:lnTo>
                <a:lnTo>
                  <a:pt x="966" y="3356"/>
                </a:lnTo>
                <a:lnTo>
                  <a:pt x="980" y="3330"/>
                </a:lnTo>
                <a:lnTo>
                  <a:pt x="984" y="3301"/>
                </a:lnTo>
                <a:lnTo>
                  <a:pt x="989" y="3315"/>
                </a:lnTo>
                <a:lnTo>
                  <a:pt x="1002" y="3335"/>
                </a:lnTo>
                <a:lnTo>
                  <a:pt x="1021" y="3350"/>
                </a:lnTo>
                <a:lnTo>
                  <a:pt x="1044" y="3359"/>
                </a:lnTo>
                <a:lnTo>
                  <a:pt x="1066" y="3364"/>
                </a:lnTo>
                <a:lnTo>
                  <a:pt x="1091" y="3358"/>
                </a:lnTo>
                <a:lnTo>
                  <a:pt x="1111" y="3345"/>
                </a:lnTo>
                <a:lnTo>
                  <a:pt x="1123" y="3330"/>
                </a:lnTo>
                <a:lnTo>
                  <a:pt x="1129" y="3309"/>
                </a:lnTo>
                <a:lnTo>
                  <a:pt x="1126" y="3290"/>
                </a:lnTo>
                <a:lnTo>
                  <a:pt x="1122" y="3271"/>
                </a:lnTo>
                <a:lnTo>
                  <a:pt x="1108" y="3257"/>
                </a:lnTo>
                <a:lnTo>
                  <a:pt x="1091" y="3247"/>
                </a:lnTo>
                <a:lnTo>
                  <a:pt x="1070" y="3246"/>
                </a:lnTo>
                <a:lnTo>
                  <a:pt x="1051" y="3257"/>
                </a:lnTo>
                <a:lnTo>
                  <a:pt x="1042" y="3274"/>
                </a:lnTo>
                <a:lnTo>
                  <a:pt x="1042" y="3274"/>
                </a:lnTo>
                <a:lnTo>
                  <a:pt x="1051" y="3258"/>
                </a:lnTo>
                <a:lnTo>
                  <a:pt x="1066" y="3250"/>
                </a:lnTo>
                <a:lnTo>
                  <a:pt x="1086" y="3249"/>
                </a:lnTo>
                <a:lnTo>
                  <a:pt x="1104" y="3255"/>
                </a:lnTo>
                <a:lnTo>
                  <a:pt x="1117" y="3268"/>
                </a:lnTo>
                <a:lnTo>
                  <a:pt x="1125" y="3285"/>
                </a:lnTo>
                <a:lnTo>
                  <a:pt x="1127" y="3301"/>
                </a:lnTo>
                <a:lnTo>
                  <a:pt x="1124" y="3323"/>
                </a:lnTo>
                <a:lnTo>
                  <a:pt x="1113" y="3339"/>
                </a:lnTo>
                <a:lnTo>
                  <a:pt x="1095" y="3354"/>
                </a:lnTo>
                <a:lnTo>
                  <a:pt x="1074" y="3360"/>
                </a:lnTo>
                <a:lnTo>
                  <a:pt x="1053" y="3361"/>
                </a:lnTo>
                <a:lnTo>
                  <a:pt x="1032" y="3353"/>
                </a:lnTo>
                <a:lnTo>
                  <a:pt x="1013" y="3340"/>
                </a:lnTo>
                <a:lnTo>
                  <a:pt x="994" y="3319"/>
                </a:lnTo>
                <a:lnTo>
                  <a:pt x="984" y="3293"/>
                </a:lnTo>
                <a:lnTo>
                  <a:pt x="985" y="3263"/>
                </a:lnTo>
                <a:lnTo>
                  <a:pt x="991" y="3237"/>
                </a:lnTo>
                <a:lnTo>
                  <a:pt x="1001" y="3223"/>
                </a:lnTo>
                <a:lnTo>
                  <a:pt x="1017" y="3211"/>
                </a:lnTo>
                <a:lnTo>
                  <a:pt x="1033" y="3198"/>
                </a:lnTo>
                <a:lnTo>
                  <a:pt x="1058" y="3189"/>
                </a:lnTo>
                <a:lnTo>
                  <a:pt x="1083" y="3184"/>
                </a:lnTo>
                <a:lnTo>
                  <a:pt x="1114" y="3186"/>
                </a:lnTo>
                <a:lnTo>
                  <a:pt x="1147" y="3192"/>
                </a:lnTo>
                <a:lnTo>
                  <a:pt x="1184" y="3205"/>
                </a:lnTo>
                <a:lnTo>
                  <a:pt x="1198" y="3213"/>
                </a:lnTo>
                <a:lnTo>
                  <a:pt x="1245" y="3247"/>
                </a:lnTo>
                <a:lnTo>
                  <a:pt x="1299" y="3286"/>
                </a:lnTo>
                <a:lnTo>
                  <a:pt x="1351" y="3317"/>
                </a:lnTo>
                <a:lnTo>
                  <a:pt x="1400" y="3339"/>
                </a:lnTo>
                <a:lnTo>
                  <a:pt x="1403" y="3340"/>
                </a:lnTo>
                <a:lnTo>
                  <a:pt x="1441" y="3360"/>
                </a:lnTo>
                <a:lnTo>
                  <a:pt x="1527" y="3398"/>
                </a:lnTo>
                <a:lnTo>
                  <a:pt x="1617" y="3428"/>
                </a:lnTo>
                <a:lnTo>
                  <a:pt x="1712" y="3450"/>
                </a:lnTo>
                <a:lnTo>
                  <a:pt x="1756" y="3455"/>
                </a:lnTo>
                <a:lnTo>
                  <a:pt x="1753" y="3458"/>
                </a:lnTo>
                <a:lnTo>
                  <a:pt x="1704" y="3502"/>
                </a:lnTo>
                <a:lnTo>
                  <a:pt x="1687" y="3499"/>
                </a:lnTo>
                <a:lnTo>
                  <a:pt x="1618" y="3487"/>
                </a:lnTo>
                <a:lnTo>
                  <a:pt x="1554" y="3479"/>
                </a:lnTo>
                <a:lnTo>
                  <a:pt x="1490" y="3471"/>
                </a:lnTo>
                <a:lnTo>
                  <a:pt x="1426" y="3472"/>
                </a:lnTo>
                <a:lnTo>
                  <a:pt x="1360" y="3477"/>
                </a:lnTo>
                <a:lnTo>
                  <a:pt x="1298" y="3493"/>
                </a:lnTo>
                <a:lnTo>
                  <a:pt x="1246" y="3509"/>
                </a:lnTo>
                <a:lnTo>
                  <a:pt x="1195" y="3537"/>
                </a:lnTo>
                <a:lnTo>
                  <a:pt x="1148" y="3574"/>
                </a:lnTo>
                <a:lnTo>
                  <a:pt x="1112" y="3617"/>
                </a:lnTo>
                <a:lnTo>
                  <a:pt x="1094" y="3655"/>
                </a:lnTo>
                <a:lnTo>
                  <a:pt x="1084" y="3694"/>
                </a:lnTo>
                <a:lnTo>
                  <a:pt x="1081" y="3734"/>
                </a:lnTo>
                <a:lnTo>
                  <a:pt x="1088" y="3776"/>
                </a:lnTo>
                <a:lnTo>
                  <a:pt x="1101" y="3816"/>
                </a:lnTo>
                <a:lnTo>
                  <a:pt x="1118" y="3847"/>
                </a:lnTo>
                <a:lnTo>
                  <a:pt x="1140" y="3872"/>
                </a:lnTo>
                <a:lnTo>
                  <a:pt x="1110" y="3879"/>
                </a:lnTo>
                <a:lnTo>
                  <a:pt x="1095" y="3882"/>
                </a:lnTo>
                <a:lnTo>
                  <a:pt x="1085" y="3873"/>
                </a:lnTo>
                <a:lnTo>
                  <a:pt x="1076" y="3865"/>
                </a:lnTo>
                <a:lnTo>
                  <a:pt x="1062" y="3854"/>
                </a:lnTo>
                <a:lnTo>
                  <a:pt x="1042" y="3833"/>
                </a:lnTo>
                <a:lnTo>
                  <a:pt x="1020" y="3801"/>
                </a:lnTo>
                <a:lnTo>
                  <a:pt x="1001" y="3759"/>
                </a:lnTo>
                <a:lnTo>
                  <a:pt x="1010" y="3759"/>
                </a:lnTo>
                <a:lnTo>
                  <a:pt x="1022" y="3757"/>
                </a:lnTo>
                <a:lnTo>
                  <a:pt x="1035" y="3747"/>
                </a:lnTo>
                <a:lnTo>
                  <a:pt x="1045" y="3735"/>
                </a:lnTo>
                <a:lnTo>
                  <a:pt x="1052" y="3722"/>
                </a:lnTo>
                <a:lnTo>
                  <a:pt x="1059" y="3697"/>
                </a:lnTo>
                <a:lnTo>
                  <a:pt x="1060" y="3674"/>
                </a:lnTo>
                <a:lnTo>
                  <a:pt x="1058" y="3664"/>
                </a:lnTo>
                <a:lnTo>
                  <a:pt x="1057" y="3643"/>
                </a:lnTo>
                <a:lnTo>
                  <a:pt x="1056" y="3613"/>
                </a:lnTo>
                <a:lnTo>
                  <a:pt x="1062" y="3578"/>
                </a:lnTo>
                <a:lnTo>
                  <a:pt x="1077" y="3537"/>
                </a:lnTo>
                <a:lnTo>
                  <a:pt x="1101" y="3497"/>
                </a:lnTo>
                <a:lnTo>
                  <a:pt x="1132" y="3456"/>
                </a:lnTo>
                <a:lnTo>
                  <a:pt x="1170" y="3420"/>
                </a:lnTo>
                <a:lnTo>
                  <a:pt x="1214" y="3390"/>
                </a:lnTo>
                <a:lnTo>
                  <a:pt x="1262" y="3367"/>
                </a:lnTo>
                <a:lnTo>
                  <a:pt x="1309" y="3352"/>
                </a:lnTo>
                <a:lnTo>
                  <a:pt x="1356" y="3349"/>
                </a:lnTo>
                <a:lnTo>
                  <a:pt x="1386" y="3352"/>
                </a:lnTo>
                <a:lnTo>
                  <a:pt x="1415" y="3357"/>
                </a:lnTo>
                <a:lnTo>
                  <a:pt x="1435" y="3363"/>
                </a:lnTo>
                <a:lnTo>
                  <a:pt x="1448" y="3367"/>
                </a:lnTo>
                <a:lnTo>
                  <a:pt x="1436" y="3359"/>
                </a:lnTo>
                <a:lnTo>
                  <a:pt x="1416" y="3350"/>
                </a:lnTo>
                <a:lnTo>
                  <a:pt x="1388" y="3338"/>
                </a:lnTo>
                <a:lnTo>
                  <a:pt x="1353" y="3329"/>
                </a:lnTo>
                <a:lnTo>
                  <a:pt x="1314" y="3324"/>
                </a:lnTo>
                <a:lnTo>
                  <a:pt x="1268" y="3324"/>
                </a:lnTo>
                <a:lnTo>
                  <a:pt x="1223" y="3330"/>
                </a:lnTo>
                <a:lnTo>
                  <a:pt x="1176" y="3345"/>
                </a:lnTo>
                <a:lnTo>
                  <a:pt x="1130" y="3363"/>
                </a:lnTo>
                <a:lnTo>
                  <a:pt x="1090" y="3385"/>
                </a:lnTo>
                <a:lnTo>
                  <a:pt x="1055" y="3412"/>
                </a:lnTo>
                <a:lnTo>
                  <a:pt x="1024" y="3439"/>
                </a:lnTo>
                <a:lnTo>
                  <a:pt x="991" y="3472"/>
                </a:lnTo>
                <a:lnTo>
                  <a:pt x="960" y="3510"/>
                </a:lnTo>
                <a:lnTo>
                  <a:pt x="934" y="3554"/>
                </a:lnTo>
                <a:lnTo>
                  <a:pt x="915" y="3604"/>
                </a:lnTo>
                <a:lnTo>
                  <a:pt x="901" y="3650"/>
                </a:lnTo>
                <a:lnTo>
                  <a:pt x="896" y="3701"/>
                </a:lnTo>
                <a:lnTo>
                  <a:pt x="894" y="3751"/>
                </a:lnTo>
                <a:lnTo>
                  <a:pt x="900" y="3796"/>
                </a:lnTo>
                <a:lnTo>
                  <a:pt x="911" y="3840"/>
                </a:lnTo>
                <a:lnTo>
                  <a:pt x="923" y="3872"/>
                </a:lnTo>
                <a:lnTo>
                  <a:pt x="938" y="3901"/>
                </a:lnTo>
                <a:lnTo>
                  <a:pt x="952" y="3919"/>
                </a:lnTo>
                <a:lnTo>
                  <a:pt x="887" y="3939"/>
                </a:lnTo>
                <a:lnTo>
                  <a:pt x="821" y="3964"/>
                </a:lnTo>
                <a:lnTo>
                  <a:pt x="756" y="3993"/>
                </a:lnTo>
                <a:lnTo>
                  <a:pt x="698" y="4028"/>
                </a:lnTo>
                <a:lnTo>
                  <a:pt x="643" y="4068"/>
                </a:lnTo>
                <a:lnTo>
                  <a:pt x="598" y="4116"/>
                </a:lnTo>
                <a:lnTo>
                  <a:pt x="555" y="4169"/>
                </a:lnTo>
                <a:lnTo>
                  <a:pt x="525" y="4216"/>
                </a:lnTo>
                <a:lnTo>
                  <a:pt x="507" y="4264"/>
                </a:lnTo>
                <a:lnTo>
                  <a:pt x="498" y="4311"/>
                </a:lnTo>
                <a:lnTo>
                  <a:pt x="498" y="4313"/>
                </a:lnTo>
                <a:lnTo>
                  <a:pt x="508" y="4313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71646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Четыре пра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7"/>
          <p:cNvSpPr>
            <a:spLocks noEditPoints="1"/>
          </p:cNvSpPr>
          <p:nvPr/>
        </p:nvSpPr>
        <p:spPr bwMode="auto">
          <a:xfrm>
            <a:off x="1588" y="3841750"/>
            <a:ext cx="8237538" cy="3014662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9376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лилиния 32"/>
          <p:cNvSpPr>
            <a:spLocks noEditPoints="1"/>
          </p:cNvSpPr>
          <p:nvPr/>
        </p:nvSpPr>
        <p:spPr bwMode="auto">
          <a:xfrm>
            <a:off x="4359275" y="1588"/>
            <a:ext cx="7827962" cy="685800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6" name="Полилиния 24"/>
          <p:cNvSpPr>
            <a:spLocks noEditPoints="1"/>
          </p:cNvSpPr>
          <p:nvPr/>
        </p:nvSpPr>
        <p:spPr bwMode="auto">
          <a:xfrm>
            <a:off x="0" y="1588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873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е изображение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6"/>
          <p:cNvSpPr>
            <a:spLocks noEditPoints="1"/>
          </p:cNvSpPr>
          <p:nvPr/>
        </p:nvSpPr>
        <p:spPr bwMode="auto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87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5000"/>
                <a:lumOff val="35000"/>
              </a:schemeClr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59872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2048256"/>
            <a:ext cx="91440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ru-RU" noProof="0" smtClean="0"/>
              <a:pPr/>
              <a:t>12.02.2015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8" r:id="rId4"/>
    <p:sldLayoutId id="2147483669" r:id="rId5"/>
    <p:sldLayoutId id="2147483670" r:id="rId6"/>
    <p:sldLayoutId id="2147483663" r:id="rId7"/>
    <p:sldLayoutId id="2147483667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65" r:id="rId15"/>
    <p:sldLayoutId id="2147483677" r:id="rId16"/>
    <p:sldLayoutId id="2147483664" r:id="rId17"/>
    <p:sldLayoutId id="2147483678" r:id="rId18"/>
    <p:sldLayoutId id="2147483679" r:id="rId19"/>
    <p:sldLayoutId id="2147483662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entury Gothic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&#1089;&#1076;&#1072;&#1090;&#1100;-&#1077;&#1075;&#1101;.&#1088;&#1092;/wp-content/uploads/2014/08/d0b7d0b0d0b3d180d183d0b6d0b5d0bdd0be-3.jpg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&#1089;&#1076;&#1072;&#1090;&#1100;-&#1077;&#1075;&#1101;.&#1088;&#1092;/wp-content/uploads/2014/08/d0b7d0b0d0b3d180d183d0b6d0b5d0bdd0be-2.jpg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&#1089;&#1076;&#1072;&#1090;&#1100;-&#1077;&#1075;&#1101;.&#1088;&#1092;/wp-content/uploads/2014/08/d0b7d0b0d0b3d180d183d0b6d0b5d0bdd0be-1.jpg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45940" y="2348880"/>
            <a:ext cx="7920880" cy="24384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</a:t>
            </a:r>
            <a:endParaRPr lang="ru-RU" sz="16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65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7908" y="1196752"/>
            <a:ext cx="849694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</a:p>
          <a:p>
            <a:pPr algn="ctr">
              <a:lnSpc>
                <a:spcPct val="90000"/>
              </a:lnSpc>
            </a:pPr>
            <a:endParaRPr lang="ru-RU" sz="54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5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в современном обществе</a:t>
            </a:r>
            <a:endParaRPr lang="ru-RU" sz="5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764" y="646058"/>
            <a:ext cx="2376264" cy="3386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2" y="404664"/>
            <a:ext cx="2105025" cy="2171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64" y="4401642"/>
            <a:ext cx="3036168" cy="20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0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3812" y="620688"/>
            <a:ext cx="964907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Образование</a:t>
            </a:r>
            <a:r>
              <a:rPr lang="ru-RU" sz="3200" dirty="0"/>
              <a:t> — </a:t>
            </a:r>
            <a:r>
              <a:rPr lang="ru-RU" sz="3200" dirty="0" smtClean="0"/>
              <a:t>целенаправленная </a:t>
            </a:r>
            <a:r>
              <a:rPr lang="ru-RU" sz="3200" dirty="0"/>
              <a:t>познавательная деятельность людей по получению знаний, умений, либо по их </a:t>
            </a:r>
            <a:r>
              <a:rPr lang="ru-RU" sz="3200" dirty="0" smtClean="0"/>
              <a:t>совершенствованию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b="1" i="1" dirty="0" smtClean="0"/>
              <a:t>Цель </a:t>
            </a:r>
            <a:r>
              <a:rPr lang="ru-RU" sz="3200" i="1" dirty="0"/>
              <a:t>– приобщение индивида к достижениям человеческой цивилизации, ретрансляция и сохранения ее культурного достояния.</a:t>
            </a:r>
            <a:br>
              <a:rPr lang="ru-RU" sz="3200" i="1" dirty="0"/>
            </a:br>
            <a:endParaRPr lang="ru-RU" sz="32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836" y="4941168"/>
            <a:ext cx="1402202" cy="1402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4209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780" y="1484784"/>
            <a:ext cx="11089232" cy="44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Образование </a:t>
            </a:r>
            <a:r>
              <a:rPr lang="ru-RU" sz="3600" b="1" i="1" dirty="0"/>
              <a:t>можно рассматривать в </a:t>
            </a:r>
            <a:r>
              <a:rPr lang="ru-RU" sz="3600" b="1" i="1" dirty="0" err="1" smtClean="0"/>
              <a:t>тpёx</a:t>
            </a:r>
            <a:r>
              <a:rPr lang="ru-RU" sz="3600" b="1" i="1" dirty="0" smtClean="0"/>
              <a:t> </a:t>
            </a:r>
            <a:r>
              <a:rPr lang="ru-RU" sz="3600" b="1" i="1" dirty="0"/>
              <a:t>аспектах</a:t>
            </a:r>
            <a:r>
              <a:rPr lang="ru-RU" sz="3600" b="1" i="1" dirty="0" smtClean="0"/>
              <a:t>:</a:t>
            </a:r>
          </a:p>
          <a:p>
            <a:endParaRPr lang="ru-RU" sz="3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600" dirty="0" smtClean="0"/>
              <a:t>целостная </a:t>
            </a:r>
            <a:r>
              <a:rPr lang="ru-RU" sz="3600" dirty="0"/>
              <a:t>система знаний человека о </a:t>
            </a:r>
            <a:r>
              <a:rPr lang="ru-RU" sz="3600" dirty="0" smtClean="0"/>
              <a:t>мире;</a:t>
            </a:r>
            <a:endParaRPr lang="ru-RU" sz="3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600" dirty="0" smtClean="0"/>
              <a:t>целенаправленное </a:t>
            </a:r>
            <a:r>
              <a:rPr lang="ru-RU" sz="3600" dirty="0"/>
              <a:t>обучение </a:t>
            </a:r>
            <a:r>
              <a:rPr lang="ru-RU" sz="3600" dirty="0" smtClean="0"/>
              <a:t>личности;</a:t>
            </a:r>
            <a:endParaRPr lang="ru-RU" sz="3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600" dirty="0" smtClean="0"/>
              <a:t>система </a:t>
            </a:r>
            <a:r>
              <a:rPr lang="ru-RU" sz="3600" dirty="0"/>
              <a:t>социальных </a:t>
            </a:r>
            <a:r>
              <a:rPr lang="ru-RU" sz="3600" dirty="0" smtClean="0"/>
              <a:t>институтов.</a:t>
            </a:r>
            <a:endParaRPr lang="ru-RU" sz="36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8178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5860" y="1052736"/>
            <a:ext cx="99371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Функции </a:t>
            </a:r>
            <a:r>
              <a:rPr lang="ru-RU" sz="4000" b="1" dirty="0"/>
              <a:t>образования</a:t>
            </a:r>
            <a:r>
              <a:rPr lang="ru-RU" sz="4000" b="1" dirty="0" smtClean="0"/>
              <a:t>:</a:t>
            </a:r>
          </a:p>
          <a:p>
            <a:endParaRPr lang="ru-RU" sz="4000" dirty="0"/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ru-RU" sz="4000" dirty="0" smtClean="0"/>
              <a:t>экономическая;</a:t>
            </a:r>
            <a:endParaRPr lang="ru-RU" sz="4000" dirty="0"/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ru-RU" sz="4000" dirty="0" smtClean="0"/>
              <a:t>социальная;</a:t>
            </a:r>
            <a:endParaRPr lang="ru-RU" sz="4000" dirty="0"/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ru-RU" sz="4000" dirty="0" smtClean="0"/>
              <a:t>культурная.</a:t>
            </a:r>
            <a:endParaRPr lang="ru-RU" sz="4000" dirty="0"/>
          </a:p>
          <a:p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741" y="2852936"/>
            <a:ext cx="4699223" cy="351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81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9836" y="548680"/>
            <a:ext cx="10225136" cy="5952399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Сеть образовательных учреждений в России</a:t>
            </a:r>
            <a:r>
              <a:rPr lang="ru-RU" sz="32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32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дошкольные;</a:t>
            </a:r>
            <a:endParaRPr lang="ru-RU" sz="32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начального, </a:t>
            </a:r>
            <a:r>
              <a:rPr lang="ru-RU" sz="32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sz="32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полного среднего </a:t>
            </a:r>
            <a:r>
              <a:rPr lang="ru-RU" sz="32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образования;</a:t>
            </a:r>
            <a:endParaRPr lang="ru-RU" sz="32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 </a:t>
            </a:r>
            <a:r>
              <a:rPr lang="ru-RU" sz="32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образование;</a:t>
            </a:r>
            <a:endParaRPr lang="ru-RU" sz="32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</a:t>
            </a:r>
            <a:r>
              <a:rPr lang="ru-RU" sz="32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образования;</a:t>
            </a:r>
            <a:endParaRPr lang="ru-RU" sz="32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</a:t>
            </a:r>
            <a:r>
              <a:rPr lang="ru-RU" sz="32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образования;</a:t>
            </a:r>
            <a:endParaRPr lang="ru-RU" sz="32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постдипломного </a:t>
            </a:r>
            <a:r>
              <a:rPr lang="ru-RU" sz="32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образования;</a:t>
            </a:r>
            <a:endParaRPr lang="ru-RU" sz="32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научных </a:t>
            </a:r>
            <a:r>
              <a:rPr lang="ru-RU" sz="32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кадров;</a:t>
            </a:r>
            <a:endParaRPr lang="ru-RU" sz="32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духовные учебные </a:t>
            </a:r>
            <a:r>
              <a:rPr lang="ru-RU" sz="32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заведения.</a:t>
            </a:r>
            <a:endParaRPr lang="ru-RU" sz="32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32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732" y="4710379"/>
            <a:ext cx="1800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49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9796" y="620688"/>
            <a:ext cx="9793088" cy="613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Общие тенденции в образовании</a:t>
            </a:r>
            <a:r>
              <a:rPr lang="ru-RU" sz="3600" b="1" i="1" dirty="0" smtClean="0">
                <a:solidFill>
                  <a:srgbClr val="FFFF00"/>
                </a:solidFill>
              </a:rPr>
              <a:t>:</a:t>
            </a:r>
          </a:p>
          <a:p>
            <a:endParaRPr lang="ru-RU" sz="3600" dirty="0"/>
          </a:p>
          <a:p>
            <a:pPr marL="571500" lvl="0" indent="-571500">
              <a:buSzPct val="77000"/>
              <a:buFont typeface="Wingdings" panose="05000000000000000000" pitchFamily="2" charset="2"/>
              <a:buChar char="Ø"/>
            </a:pPr>
            <a:r>
              <a:rPr lang="ru-RU" sz="3600" dirty="0"/>
              <a:t>демократизация образования;</a:t>
            </a:r>
          </a:p>
          <a:p>
            <a:pPr marL="571500" lvl="0" indent="-571500">
              <a:buSzPct val="77000"/>
              <a:buFont typeface="Wingdings" panose="05000000000000000000" pitchFamily="2" charset="2"/>
              <a:buChar char="Ø"/>
            </a:pPr>
            <a:r>
              <a:rPr lang="ru-RU" sz="3600" dirty="0"/>
              <a:t>рост продолжительности образования;</a:t>
            </a:r>
          </a:p>
          <a:p>
            <a:pPr marL="571500" lvl="0" indent="-571500">
              <a:buSzPct val="77000"/>
              <a:buFont typeface="Wingdings" panose="05000000000000000000" pitchFamily="2" charset="2"/>
              <a:buChar char="Ø"/>
            </a:pPr>
            <a:r>
              <a:rPr lang="ru-RU" sz="3600" dirty="0"/>
              <a:t>непрерывность образования;</a:t>
            </a:r>
          </a:p>
          <a:p>
            <a:pPr marL="571500" lvl="0" indent="-571500">
              <a:buSzPct val="77000"/>
              <a:buFont typeface="Wingdings" panose="05000000000000000000" pitchFamily="2" charset="2"/>
              <a:buChar char="Ø"/>
            </a:pPr>
            <a:r>
              <a:rPr lang="ru-RU" sz="3600" dirty="0" err="1"/>
              <a:t>гуманизация</a:t>
            </a:r>
            <a:r>
              <a:rPr lang="ru-RU" sz="3600" dirty="0"/>
              <a:t> образования;</a:t>
            </a:r>
          </a:p>
          <a:p>
            <a:pPr marL="571500" lvl="0" indent="-571500">
              <a:buSzPct val="77000"/>
              <a:buFont typeface="Wingdings" panose="05000000000000000000" pitchFamily="2" charset="2"/>
              <a:buChar char="Ø"/>
            </a:pPr>
            <a:r>
              <a:rPr lang="ru-RU" sz="3600" dirty="0" err="1"/>
              <a:t>гуманитаризация</a:t>
            </a:r>
            <a:r>
              <a:rPr lang="ru-RU" sz="3600" dirty="0"/>
              <a:t> образования;</a:t>
            </a:r>
          </a:p>
          <a:p>
            <a:pPr marL="571500" lvl="0" indent="-571500">
              <a:buSzPct val="77000"/>
              <a:buFont typeface="Wingdings" panose="05000000000000000000" pitchFamily="2" charset="2"/>
              <a:buChar char="Ø"/>
            </a:pPr>
            <a:r>
              <a:rPr lang="ru-RU" sz="3600" dirty="0"/>
              <a:t>интернационализация образования;</a:t>
            </a:r>
          </a:p>
          <a:p>
            <a:pPr marL="571500" lvl="0" indent="-571500">
              <a:buSzPct val="77000"/>
              <a:buFont typeface="Wingdings" panose="05000000000000000000" pitchFamily="2" charset="2"/>
              <a:buChar char="Ø"/>
            </a:pPr>
            <a:r>
              <a:rPr lang="ru-RU" sz="3600" dirty="0"/>
              <a:t>компьютеризация образования.</a:t>
            </a:r>
          </a:p>
          <a:p>
            <a:pPr>
              <a:lnSpc>
                <a:spcPct val="90000"/>
              </a:lnSpc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28265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5820" y="548680"/>
            <a:ext cx="8496944" cy="526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/>
              <a:t>Наука </a:t>
            </a:r>
            <a:r>
              <a:rPr lang="ru-RU" sz="3200" b="1" dirty="0"/>
              <a:t>— форма деятельности людей, направленная на производство знаний о природе, обществе и самом познании, имеющая непосредственной целью постижение истины</a:t>
            </a:r>
            <a:r>
              <a:rPr lang="ru-RU" sz="3200" b="1" dirty="0" smtClean="0"/>
              <a:t>.</a:t>
            </a:r>
          </a:p>
          <a:p>
            <a:endParaRPr lang="ru-RU" sz="3200" i="1" dirty="0" smtClean="0"/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Задача </a:t>
            </a:r>
            <a:r>
              <a:rPr lang="ru-RU" sz="3200" b="1" i="1" dirty="0">
                <a:solidFill>
                  <a:srgbClr val="FFFF00"/>
                </a:solidFill>
              </a:rPr>
              <a:t>науки </a:t>
            </a:r>
            <a:r>
              <a:rPr lang="ru-RU" sz="3200" i="1" dirty="0" smtClean="0">
                <a:solidFill>
                  <a:srgbClr val="FFFF00"/>
                </a:solidFill>
              </a:rPr>
              <a:t>- </a:t>
            </a:r>
            <a:r>
              <a:rPr lang="ru-RU" sz="3200" i="1" dirty="0">
                <a:solidFill>
                  <a:srgbClr val="FFFF00"/>
                </a:solidFill>
              </a:rPr>
              <a:t>выявление объективных законов действительности, </a:t>
            </a:r>
            <a:endParaRPr lang="ru-RU" sz="3200" i="1" dirty="0" smtClean="0">
              <a:solidFill>
                <a:srgbClr val="FFFF00"/>
              </a:solidFill>
            </a:endParaRP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Цель науки </a:t>
            </a:r>
            <a:r>
              <a:rPr lang="ru-RU" sz="3200" i="1" dirty="0" smtClean="0">
                <a:solidFill>
                  <a:srgbClr val="FFFF00"/>
                </a:solidFill>
              </a:rPr>
              <a:t>- </a:t>
            </a:r>
            <a:r>
              <a:rPr lang="ru-RU" sz="3200" i="1" dirty="0">
                <a:solidFill>
                  <a:srgbClr val="FFFF00"/>
                </a:solidFill>
              </a:rPr>
              <a:t>объективная истина. </a:t>
            </a:r>
            <a:endParaRPr lang="ru-RU" sz="32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загружено (3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4653136"/>
            <a:ext cx="2293620" cy="1988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74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780" y="692696"/>
            <a:ext cx="10873208" cy="545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Отличие научного знания от </a:t>
            </a:r>
            <a:r>
              <a:rPr lang="ru-RU" sz="3200" b="1" i="1" dirty="0" smtClean="0"/>
              <a:t>обыденного </a:t>
            </a:r>
            <a:r>
              <a:rPr lang="ru-RU" sz="3200" b="1" i="1" dirty="0"/>
              <a:t>познания</a:t>
            </a:r>
            <a:r>
              <a:rPr lang="ru-RU" sz="3200" b="1" i="1" dirty="0" smtClean="0"/>
              <a:t>:</a:t>
            </a:r>
          </a:p>
          <a:p>
            <a:endParaRPr lang="ru-RU" sz="3200" b="1" i="1" dirty="0"/>
          </a:p>
          <a:p>
            <a:pPr marL="457200" indent="-457200">
              <a:buFontTx/>
              <a:buChar char="-"/>
            </a:pPr>
            <a:r>
              <a:rPr lang="ru-RU" sz="3200" dirty="0" smtClean="0"/>
              <a:t>специфический </a:t>
            </a:r>
            <a:r>
              <a:rPr lang="ru-RU" sz="3200" dirty="0"/>
              <a:t>язык науки, </a:t>
            </a:r>
            <a:endParaRPr lang="ru-RU" sz="3200" dirty="0" smtClean="0"/>
          </a:p>
          <a:p>
            <a:r>
              <a:rPr lang="ru-RU" sz="3200" dirty="0" smtClean="0"/>
              <a:t>- </a:t>
            </a:r>
            <a:r>
              <a:rPr lang="ru-RU" sz="3200" dirty="0"/>
              <a:t>для науки необходима специальная аппаратура, </a:t>
            </a:r>
            <a:r>
              <a:rPr lang="ru-RU" sz="3200" dirty="0" smtClean="0"/>
              <a:t>методология</a:t>
            </a:r>
            <a:endParaRPr lang="ru-RU" sz="3200" dirty="0"/>
          </a:p>
          <a:p>
            <a:r>
              <a:rPr lang="ru-RU" sz="3200" dirty="0"/>
              <a:t>- </a:t>
            </a:r>
            <a:r>
              <a:rPr lang="ru-RU" sz="3200" dirty="0" smtClean="0"/>
              <a:t>систематизированность научного знания</a:t>
            </a:r>
            <a:endParaRPr lang="ru-RU" sz="3200" dirty="0"/>
          </a:p>
          <a:p>
            <a:r>
              <a:rPr lang="ru-RU" sz="3200" dirty="0"/>
              <a:t>- наука обосновывает истинность знания</a:t>
            </a:r>
          </a:p>
          <a:p>
            <a:r>
              <a:rPr lang="ru-RU" sz="3200" dirty="0"/>
              <a:t>- специальная подготовка	</a:t>
            </a:r>
          </a:p>
          <a:p>
            <a:r>
              <a:rPr lang="ru-RU" sz="3200" dirty="0"/>
              <a:t>- наука ориентирована на поиск объективной истины, на изучение объекта в теории</a:t>
            </a:r>
          </a:p>
          <a:p>
            <a:pPr>
              <a:lnSpc>
                <a:spcPct val="90000"/>
              </a:lnSpc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3772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5940" y="62068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науки и практических знания:</a:t>
            </a:r>
          </a:p>
          <a:p>
            <a:pPr algn="ctr"/>
            <a:r>
              <a:rPr lang="ru-RU" sz="3600" i="1" dirty="0" smtClean="0"/>
              <a:t>накопленные </a:t>
            </a:r>
            <a:r>
              <a:rPr lang="ru-RU" sz="3600" i="1" dirty="0"/>
              <a:t>знания (факты) – основа для построения гипотез и теорий </a:t>
            </a:r>
            <a:endParaRPr lang="ru-RU" sz="3600" i="1" dirty="0" smtClean="0"/>
          </a:p>
          <a:p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845940" y="4149080"/>
            <a:ext cx="8136904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solidFill>
                  <a:srgbClr val="92D050"/>
                </a:solidFill>
              </a:rPr>
              <a:t>Факты</a:t>
            </a:r>
            <a:r>
              <a:rPr lang="ru-RU" sz="4000" dirty="0">
                <a:solidFill>
                  <a:srgbClr val="92D050"/>
                </a:solidFill>
              </a:rPr>
              <a:t> </a:t>
            </a:r>
            <a:r>
              <a:rPr lang="en-US" sz="4000" dirty="0">
                <a:solidFill>
                  <a:srgbClr val="92D050"/>
                </a:solidFill>
                <a:sym typeface="Wingdings" panose="05000000000000000000" pitchFamily="2" charset="2"/>
              </a:rPr>
              <a:t></a:t>
            </a:r>
            <a:r>
              <a:rPr lang="en-US" sz="4000" dirty="0">
                <a:solidFill>
                  <a:srgbClr val="92D050"/>
                </a:solidFill>
              </a:rPr>
              <a:t> </a:t>
            </a:r>
            <a:r>
              <a:rPr lang="ru-RU" sz="4000" b="1" dirty="0">
                <a:solidFill>
                  <a:srgbClr val="92D050"/>
                </a:solidFill>
              </a:rPr>
              <a:t>гипотеза </a:t>
            </a:r>
            <a:r>
              <a:rPr lang="en-US" sz="4000" b="1" dirty="0">
                <a:solidFill>
                  <a:srgbClr val="92D050"/>
                </a:solidFill>
                <a:sym typeface="Wingdings" panose="05000000000000000000" pitchFamily="2" charset="2"/>
              </a:rPr>
              <a:t></a:t>
            </a:r>
            <a:r>
              <a:rPr lang="ru-RU" sz="4000" b="1" dirty="0">
                <a:solidFill>
                  <a:srgbClr val="92D050"/>
                </a:solidFill>
              </a:rPr>
              <a:t> теория 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11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3852" y="548680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i="1" dirty="0">
                <a:solidFill>
                  <a:srgbClr val="92D050"/>
                </a:solidFill>
              </a:rPr>
              <a:t>Науки делятся на</a:t>
            </a:r>
            <a:r>
              <a:rPr lang="ru-RU" sz="3600" b="1" i="1" dirty="0" smtClean="0">
                <a:solidFill>
                  <a:srgbClr val="92D05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ru-RU" sz="3600" b="1" i="1" dirty="0"/>
          </a:p>
          <a:p>
            <a:pPr>
              <a:lnSpc>
                <a:spcPct val="90000"/>
              </a:lnSpc>
            </a:pPr>
            <a:r>
              <a:rPr lang="ru-RU" sz="3600" b="1" i="1" dirty="0"/>
              <a:t>1) Естественные — изучают мир природы;</a:t>
            </a:r>
          </a:p>
          <a:p>
            <a:pPr>
              <a:lnSpc>
                <a:spcPct val="90000"/>
              </a:lnSpc>
            </a:pPr>
            <a:r>
              <a:rPr lang="ru-RU" sz="3600" b="1" i="1" dirty="0"/>
              <a:t>2) Технические — изучают мир техники;</a:t>
            </a:r>
          </a:p>
          <a:p>
            <a:pPr>
              <a:lnSpc>
                <a:spcPct val="90000"/>
              </a:lnSpc>
            </a:pPr>
            <a:r>
              <a:rPr lang="ru-RU" sz="3600" b="1" i="1" dirty="0"/>
              <a:t>3) Гуманитарные — изучают мир человека;</a:t>
            </a:r>
          </a:p>
          <a:p>
            <a:pPr>
              <a:lnSpc>
                <a:spcPct val="90000"/>
              </a:lnSpc>
            </a:pPr>
            <a:r>
              <a:rPr lang="ru-RU" sz="3600" b="1" i="1" dirty="0"/>
              <a:t>4) Социальные — изучают мир общества;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472" y="3789040"/>
            <a:ext cx="2922294" cy="294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0249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3812" y="620688"/>
            <a:ext cx="10225136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i="1" dirty="0" smtClean="0"/>
              <a:t> </a:t>
            </a:r>
            <a:r>
              <a:rPr lang="ru-RU" sz="2800" b="1" i="1" dirty="0"/>
              <a:t>Классификация социальных наук</a:t>
            </a:r>
            <a:r>
              <a:rPr lang="ru-RU" sz="2800" b="1" i="1" dirty="0" smtClean="0"/>
              <a:t>:</a:t>
            </a:r>
          </a:p>
          <a:p>
            <a:pPr>
              <a:lnSpc>
                <a:spcPct val="90000"/>
              </a:lnSpc>
            </a:pPr>
            <a:endParaRPr lang="ru-RU" sz="2800" b="1" i="1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ru-RU" sz="2800" i="1" dirty="0" smtClean="0"/>
              <a:t>Науки</a:t>
            </a:r>
            <a:r>
              <a:rPr lang="ru-RU" sz="2800" i="1" dirty="0"/>
              <a:t>, дающие наиболее общие знания об обществе: философия, </a:t>
            </a:r>
            <a:r>
              <a:rPr lang="ru-RU" sz="2800" i="1" dirty="0" smtClean="0"/>
              <a:t>социология</a:t>
            </a:r>
          </a:p>
          <a:p>
            <a:pPr>
              <a:lnSpc>
                <a:spcPct val="90000"/>
              </a:lnSpc>
            </a:pPr>
            <a:endParaRPr lang="ru-RU" sz="2800" i="1" dirty="0"/>
          </a:p>
          <a:p>
            <a:pPr marL="514350" indent="-514350">
              <a:lnSpc>
                <a:spcPct val="90000"/>
              </a:lnSpc>
              <a:buAutoNum type="arabicPeriod" startAt="2"/>
            </a:pPr>
            <a:r>
              <a:rPr lang="ru-RU" sz="2800" i="1" dirty="0" smtClean="0"/>
              <a:t>Науки</a:t>
            </a:r>
            <a:r>
              <a:rPr lang="ru-RU" sz="2800" i="1" dirty="0"/>
              <a:t>, раскрывающие определенную сферу общественной жизни: экономика, политология, социология, культурология, этика, эстетика </a:t>
            </a:r>
            <a:endParaRPr lang="ru-RU" sz="2800" i="1" dirty="0" smtClean="0"/>
          </a:p>
          <a:p>
            <a:pPr>
              <a:lnSpc>
                <a:spcPct val="90000"/>
              </a:lnSpc>
            </a:pPr>
            <a:endParaRPr lang="ru-RU" sz="2800" i="1" dirty="0"/>
          </a:p>
          <a:p>
            <a:pPr>
              <a:lnSpc>
                <a:spcPct val="90000"/>
              </a:lnSpc>
            </a:pPr>
            <a:r>
              <a:rPr lang="ru-RU" sz="2800" i="1" dirty="0"/>
              <a:t>3.	Науки, пронизывающие все сферы общественной жизни: история, правоведение</a:t>
            </a:r>
          </a:p>
        </p:txBody>
      </p:sp>
    </p:spTree>
    <p:extLst>
      <p:ext uri="{BB962C8B-B14F-4D97-AF65-F5344CB8AC3E}">
        <p14:creationId xmlns:p14="http://schemas.microsoft.com/office/powerpoint/2010/main" val="2060635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5820" y="620688"/>
            <a:ext cx="943304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i="1" dirty="0" smtClean="0"/>
              <a:t>Подходы к пониманию науки.</a:t>
            </a:r>
          </a:p>
          <a:p>
            <a:pPr>
              <a:lnSpc>
                <a:spcPct val="90000"/>
              </a:lnSpc>
            </a:pPr>
            <a:endParaRPr lang="ru-RU" sz="3200" b="1" i="1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ru-RU" sz="3200" b="1" i="1" dirty="0" smtClean="0"/>
              <a:t>Наука </a:t>
            </a:r>
            <a:r>
              <a:rPr lang="ru-RU" sz="3200" b="1" i="1" dirty="0"/>
              <a:t>как форма деятельности </a:t>
            </a:r>
            <a:endParaRPr lang="ru-RU" sz="3200" b="1" i="1" dirty="0" smtClean="0"/>
          </a:p>
          <a:p>
            <a:pPr marL="514350" indent="-514350">
              <a:lnSpc>
                <a:spcPct val="90000"/>
              </a:lnSpc>
              <a:buAutoNum type="arabicPeriod"/>
            </a:pPr>
            <a:endParaRPr lang="ru-RU" sz="3200" b="1" i="1" dirty="0"/>
          </a:p>
          <a:p>
            <a:pPr>
              <a:lnSpc>
                <a:spcPct val="90000"/>
              </a:lnSpc>
            </a:pPr>
            <a:r>
              <a:rPr lang="ru-RU" sz="3200" i="1" dirty="0" smtClean="0"/>
              <a:t>направлена </a:t>
            </a:r>
            <a:r>
              <a:rPr lang="ru-RU" sz="3200" i="1" dirty="0"/>
              <a:t>на фактически выверенное и логически упорядоченное познание предметов и процессов окружающей действительности.</a:t>
            </a:r>
          </a:p>
          <a:p>
            <a:pPr>
              <a:lnSpc>
                <a:spcPct val="90000"/>
              </a:lnSpc>
            </a:pPr>
            <a:endParaRPr lang="ru-RU" sz="3200" dirty="0"/>
          </a:p>
        </p:txBody>
      </p:sp>
      <p:pic>
        <p:nvPicPr>
          <p:cNvPr id="3" name="Рисунок 2" descr="загружено (2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88" y="3212976"/>
            <a:ext cx="2503532" cy="3257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0164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0656" y="508608"/>
            <a:ext cx="926018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i="1" dirty="0"/>
              <a:t>2. Наука как система знаний </a:t>
            </a:r>
            <a:endParaRPr lang="ru-RU" sz="3200" b="1" i="1" dirty="0" smtClean="0"/>
          </a:p>
          <a:p>
            <a:pPr>
              <a:lnSpc>
                <a:spcPct val="90000"/>
              </a:lnSpc>
            </a:pPr>
            <a:endParaRPr lang="ru-RU" sz="3200" b="1" i="1" dirty="0" smtClean="0"/>
          </a:p>
          <a:p>
            <a:pPr>
              <a:lnSpc>
                <a:spcPct val="90000"/>
              </a:lnSpc>
            </a:pPr>
            <a:r>
              <a:rPr lang="ru-RU" sz="3200" i="1" dirty="0" smtClean="0"/>
              <a:t>совокупность </a:t>
            </a:r>
            <a:r>
              <a:rPr lang="ru-RU" sz="3200" i="1" dirty="0"/>
              <a:t>знаний, отвечающих критериям объективности, адекватности, истинности.</a:t>
            </a:r>
          </a:p>
          <a:p>
            <a:pPr>
              <a:lnSpc>
                <a:spcPct val="90000"/>
              </a:lnSpc>
            </a:pPr>
            <a:r>
              <a:rPr lang="ru-RU" sz="3200" i="1" dirty="0"/>
              <a:t> </a:t>
            </a:r>
          </a:p>
        </p:txBody>
      </p:sp>
      <p:pic>
        <p:nvPicPr>
          <p:cNvPr id="6" name="Рисунок 5" descr="загружено (1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48" y="1124744"/>
            <a:ext cx="280831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28218" y="2924944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3. </a:t>
            </a:r>
            <a:r>
              <a:rPr lang="ru-RU" sz="3200" b="1" i="1" dirty="0" smtClean="0"/>
              <a:t>Наука </a:t>
            </a:r>
            <a:r>
              <a:rPr lang="ru-RU" sz="3200" b="1" i="1" dirty="0"/>
              <a:t>как социальный институт </a:t>
            </a:r>
            <a:endParaRPr lang="ru-RU" sz="3200" i="1" dirty="0" smtClean="0"/>
          </a:p>
          <a:p>
            <a:endParaRPr lang="ru-RU" sz="3200" i="1" dirty="0"/>
          </a:p>
          <a:p>
            <a:r>
              <a:rPr lang="ru-RU" sz="3200" i="1" dirty="0" smtClean="0"/>
              <a:t>определенная система </a:t>
            </a:r>
            <a:r>
              <a:rPr lang="ru-RU" sz="3200" i="1" dirty="0"/>
              <a:t>взаимосвязей между научными организациями, членами научного сообщества, систему норм и ценностей.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203771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5820" y="476672"/>
            <a:ext cx="10801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науки</a:t>
            </a:r>
            <a:r>
              <a:rPr lang="ru-RU" sz="4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90000"/>
              </a:lnSpc>
            </a:pPr>
            <a:endParaRPr lang="ru-RU" sz="4000" b="1" i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40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40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ru-RU" sz="4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Культурно-мировоззренческая; </a:t>
            </a:r>
            <a:endParaRPr lang="ru-RU" sz="40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40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Выступает как производительная </a:t>
            </a:r>
            <a:r>
              <a:rPr lang="ru-RU" sz="4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сила;</a:t>
            </a:r>
          </a:p>
          <a:p>
            <a:pPr>
              <a:lnSpc>
                <a:spcPct val="90000"/>
              </a:lnSpc>
            </a:pPr>
            <a:r>
              <a:rPr lang="ru-RU" sz="4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познавательно-объяснительная;</a:t>
            </a:r>
          </a:p>
          <a:p>
            <a:pPr>
              <a:lnSpc>
                <a:spcPct val="90000"/>
              </a:lnSpc>
            </a:pPr>
            <a:r>
              <a:rPr lang="ru-RU" sz="4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Прогностическая </a:t>
            </a:r>
            <a:endParaRPr lang="ru-RU" sz="40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4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</a:t>
            </a:r>
            <a:r>
              <a:rPr lang="ru-RU" sz="40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 социальной </a:t>
            </a:r>
            <a:r>
              <a:rPr lang="ru-RU" sz="4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силы;</a:t>
            </a:r>
            <a:endParaRPr lang="ru-RU" sz="40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40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820" y="5283273"/>
            <a:ext cx="1923342" cy="143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793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roqueAlbum_16x9">
  <a:themeElements>
    <a:clrScheme name="Baroque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A0A0A0"/>
      </a:accent1>
      <a:accent2>
        <a:srgbClr val="838383"/>
      </a:accent2>
      <a:accent3>
        <a:srgbClr val="5F5F5F"/>
      </a:accent3>
      <a:accent4>
        <a:srgbClr val="414141"/>
      </a:accent4>
      <a:accent5>
        <a:srgbClr val="919191"/>
      </a:accent5>
      <a:accent6>
        <a:srgbClr val="515151"/>
      </a:accent6>
      <a:hlink>
        <a:srgbClr val="A0A0A0"/>
      </a:hlink>
      <a:folHlink>
        <a:srgbClr val="5D5D5D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200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>
        <a:ln w="63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aroque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A0A0A0"/>
      </a:accent1>
      <a:accent2>
        <a:srgbClr val="838383"/>
      </a:accent2>
      <a:accent3>
        <a:srgbClr val="5F5F5F"/>
      </a:accent3>
      <a:accent4>
        <a:srgbClr val="414141"/>
      </a:accent4>
      <a:accent5>
        <a:srgbClr val="919191"/>
      </a:accent5>
      <a:accent6>
        <a:srgbClr val="515151"/>
      </a:accent6>
      <a:hlink>
        <a:srgbClr val="A0A0A0"/>
      </a:hlink>
      <a:folHlink>
        <a:srgbClr val="5D5D5D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roque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A0A0A0"/>
      </a:accent1>
      <a:accent2>
        <a:srgbClr val="838383"/>
      </a:accent2>
      <a:accent3>
        <a:srgbClr val="5F5F5F"/>
      </a:accent3>
      <a:accent4>
        <a:srgbClr val="414141"/>
      </a:accent4>
      <a:accent5>
        <a:srgbClr val="919191"/>
      </a:accent5>
      <a:accent6>
        <a:srgbClr val="515151"/>
      </a:accent6>
      <a:hlink>
        <a:srgbClr val="A0A0A0"/>
      </a:hlink>
      <a:folHlink>
        <a:srgbClr val="5D5D5D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35B1A6B-6048-409A-8CF0-5118C47B3D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Свадебный фотоальбом в черно-белом барочном стиле (широкоэкранный формат)</Template>
  <TotalTime>0</TotalTime>
  <Words>363</Words>
  <Application>Microsoft Office PowerPoint</Application>
  <PresentationFormat>Произвольный</PresentationFormat>
  <Paragraphs>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</vt:lpstr>
      <vt:lpstr>BaroqueAlbum_16x9</vt:lpstr>
      <vt:lpstr>Тема:   Наука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2014-12-23T20:36:27Z</dcterms:created>
  <dcterms:modified xsi:type="dcterms:W3CDTF">2015-02-12T19:41:17Z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TC028133299991</vt:lpwstr>
  </property>
</Properties>
</file>